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308" r:id="rId13"/>
    <p:sldId id="309" r:id="rId14"/>
    <p:sldId id="268" r:id="rId15"/>
    <p:sldId id="269" r:id="rId16"/>
    <p:sldId id="270" r:id="rId17"/>
    <p:sldId id="271" r:id="rId18"/>
    <p:sldId id="272" r:id="rId19"/>
    <p:sldId id="273" r:id="rId20"/>
    <p:sldId id="274" r:id="rId21"/>
    <p:sldId id="275" r:id="rId22"/>
    <p:sldId id="276" r:id="rId23"/>
    <p:sldId id="277" r:id="rId24"/>
    <p:sldId id="370" r:id="rId25"/>
    <p:sldId id="371" r:id="rId26"/>
    <p:sldId id="372" r:id="rId27"/>
    <p:sldId id="278" r:id="rId28"/>
    <p:sldId id="279" r:id="rId29"/>
    <p:sldId id="280" r:id="rId30"/>
    <p:sldId id="281" r:id="rId31"/>
    <p:sldId id="295" r:id="rId32"/>
    <p:sldId id="296" r:id="rId33"/>
    <p:sldId id="298" r:id="rId34"/>
    <p:sldId id="299" r:id="rId35"/>
    <p:sldId id="297"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300" r:id="rId50"/>
    <p:sldId id="301" r:id="rId51"/>
    <p:sldId id="302" r:id="rId52"/>
    <p:sldId id="303" r:id="rId53"/>
    <p:sldId id="304" r:id="rId54"/>
    <p:sldId id="305" r:id="rId55"/>
    <p:sldId id="306"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 id="326" r:id="rId73"/>
    <p:sldId id="327" r:id="rId74"/>
    <p:sldId id="328" r:id="rId75"/>
    <p:sldId id="329" r:id="rId76"/>
    <p:sldId id="330" r:id="rId77"/>
    <p:sldId id="358" r:id="rId78"/>
    <p:sldId id="359" r:id="rId79"/>
    <p:sldId id="360" r:id="rId80"/>
    <p:sldId id="361" r:id="rId81"/>
    <p:sldId id="362" r:id="rId82"/>
    <p:sldId id="363" r:id="rId83"/>
    <p:sldId id="369" r:id="rId84"/>
    <p:sldId id="331" r:id="rId85"/>
    <p:sldId id="368" r:id="rId86"/>
    <p:sldId id="332" r:id="rId87"/>
    <p:sldId id="333" r:id="rId88"/>
    <p:sldId id="334" r:id="rId89"/>
    <p:sldId id="335" r:id="rId90"/>
    <p:sldId id="336" r:id="rId91"/>
    <p:sldId id="337" r:id="rId92"/>
    <p:sldId id="338" r:id="rId93"/>
    <p:sldId id="339" r:id="rId94"/>
    <p:sldId id="340" r:id="rId95"/>
    <p:sldId id="341" r:id="rId96"/>
    <p:sldId id="342" r:id="rId97"/>
    <p:sldId id="343" r:id="rId98"/>
    <p:sldId id="344" r:id="rId99"/>
    <p:sldId id="345" r:id="rId100"/>
    <p:sldId id="346" r:id="rId101"/>
    <p:sldId id="347" r:id="rId102"/>
    <p:sldId id="348" r:id="rId103"/>
    <p:sldId id="349" r:id="rId104"/>
    <p:sldId id="350" r:id="rId105"/>
    <p:sldId id="351" r:id="rId106"/>
    <p:sldId id="352" r:id="rId107"/>
    <p:sldId id="353" r:id="rId108"/>
    <p:sldId id="354" r:id="rId109"/>
    <p:sldId id="355" r:id="rId110"/>
    <p:sldId id="356" r:id="rId111"/>
    <p:sldId id="357" r:id="rId112"/>
    <p:sldId id="364" r:id="rId113"/>
    <p:sldId id="365" r:id="rId114"/>
    <p:sldId id="366" r:id="rId115"/>
    <p:sldId id="373" r:id="rId116"/>
    <p:sldId id="374" r:id="rId117"/>
    <p:sldId id="471" r:id="rId118"/>
    <p:sldId id="472" r:id="rId119"/>
    <p:sldId id="473" r:id="rId120"/>
    <p:sldId id="474" r:id="rId121"/>
    <p:sldId id="480" r:id="rId122"/>
    <p:sldId id="481" r:id="rId123"/>
    <p:sldId id="475" r:id="rId124"/>
    <p:sldId id="476" r:id="rId125"/>
    <p:sldId id="477" r:id="rId126"/>
    <p:sldId id="478" r:id="rId127"/>
    <p:sldId id="479" r:id="rId128"/>
    <p:sldId id="468" r:id="rId129"/>
    <p:sldId id="470" r:id="rId130"/>
    <p:sldId id="375" r:id="rId131"/>
    <p:sldId id="376" r:id="rId132"/>
    <p:sldId id="377" r:id="rId133"/>
    <p:sldId id="378" r:id="rId134"/>
    <p:sldId id="379" r:id="rId135"/>
    <p:sldId id="380" r:id="rId136"/>
    <p:sldId id="381" r:id="rId137"/>
    <p:sldId id="382" r:id="rId138"/>
    <p:sldId id="383" r:id="rId139"/>
    <p:sldId id="384" r:id="rId140"/>
    <p:sldId id="385" r:id="rId141"/>
    <p:sldId id="386" r:id="rId142"/>
    <p:sldId id="469" r:id="rId143"/>
    <p:sldId id="500" r:id="rId144"/>
    <p:sldId id="501" r:id="rId145"/>
    <p:sldId id="502" r:id="rId146"/>
    <p:sldId id="503" r:id="rId147"/>
    <p:sldId id="504" r:id="rId148"/>
    <p:sldId id="516" r:id="rId149"/>
    <p:sldId id="517" r:id="rId150"/>
    <p:sldId id="505" r:id="rId151"/>
    <p:sldId id="506" r:id="rId152"/>
    <p:sldId id="526" r:id="rId153"/>
    <p:sldId id="527" r:id="rId154"/>
    <p:sldId id="387" r:id="rId155"/>
    <p:sldId id="388" r:id="rId156"/>
    <p:sldId id="389" r:id="rId157"/>
    <p:sldId id="390" r:id="rId158"/>
    <p:sldId id="466" r:id="rId159"/>
    <p:sldId id="467" r:id="rId160"/>
    <p:sldId id="391" r:id="rId161"/>
    <p:sldId id="392" r:id="rId162"/>
    <p:sldId id="393" r:id="rId163"/>
    <p:sldId id="394" r:id="rId164"/>
    <p:sldId id="395" r:id="rId165"/>
    <p:sldId id="396" r:id="rId166"/>
    <p:sldId id="421" r:id="rId167"/>
    <p:sldId id="422" r:id="rId168"/>
    <p:sldId id="423" r:id="rId169"/>
    <p:sldId id="424" r:id="rId170"/>
    <p:sldId id="425" r:id="rId171"/>
    <p:sldId id="426" r:id="rId172"/>
    <p:sldId id="427" r:id="rId173"/>
    <p:sldId id="428" r:id="rId174"/>
    <p:sldId id="429" r:id="rId175"/>
    <p:sldId id="433" r:id="rId176"/>
    <p:sldId id="446" r:id="rId177"/>
    <p:sldId id="434" r:id="rId178"/>
    <p:sldId id="435" r:id="rId179"/>
    <p:sldId id="438" r:id="rId180"/>
    <p:sldId id="439" r:id="rId181"/>
    <p:sldId id="440" r:id="rId182"/>
    <p:sldId id="441" r:id="rId183"/>
    <p:sldId id="465" r:id="rId184"/>
    <p:sldId id="482" r:id="rId185"/>
    <p:sldId id="483" r:id="rId186"/>
    <p:sldId id="484" r:id="rId187"/>
    <p:sldId id="485" r:id="rId188"/>
    <p:sldId id="486" r:id="rId189"/>
    <p:sldId id="487" r:id="rId190"/>
    <p:sldId id="493" r:id="rId191"/>
    <p:sldId id="494" r:id="rId192"/>
    <p:sldId id="495" r:id="rId193"/>
    <p:sldId id="496" r:id="rId194"/>
    <p:sldId id="497" r:id="rId195"/>
    <p:sldId id="498" r:id="rId196"/>
    <p:sldId id="499" r:id="rId197"/>
    <p:sldId id="491" r:id="rId198"/>
    <p:sldId id="492" r:id="rId199"/>
    <p:sldId id="442" r:id="rId200"/>
    <p:sldId id="443" r:id="rId201"/>
    <p:sldId id="444" r:id="rId202"/>
    <p:sldId id="445" r:id="rId203"/>
    <p:sldId id="447" r:id="rId204"/>
    <p:sldId id="448" r:id="rId205"/>
    <p:sldId id="449" r:id="rId206"/>
    <p:sldId id="450" r:id="rId207"/>
    <p:sldId id="451" r:id="rId208"/>
    <p:sldId id="452" r:id="rId209"/>
    <p:sldId id="453" r:id="rId210"/>
    <p:sldId id="454" r:id="rId211"/>
    <p:sldId id="455" r:id="rId212"/>
    <p:sldId id="436" r:id="rId213"/>
    <p:sldId id="437" r:id="rId214"/>
    <p:sldId id="430" r:id="rId215"/>
    <p:sldId id="431" r:id="rId216"/>
    <p:sldId id="397" r:id="rId217"/>
    <p:sldId id="398" r:id="rId218"/>
    <p:sldId id="399" r:id="rId219"/>
    <p:sldId id="400" r:id="rId220"/>
    <p:sldId id="401" r:id="rId221"/>
    <p:sldId id="402" r:id="rId222"/>
    <p:sldId id="403" r:id="rId223"/>
    <p:sldId id="404" r:id="rId224"/>
    <p:sldId id="405" r:id="rId225"/>
    <p:sldId id="406" r:id="rId226"/>
    <p:sldId id="407" r:id="rId227"/>
    <p:sldId id="518" r:id="rId228"/>
    <p:sldId id="519" r:id="rId229"/>
    <p:sldId id="520" r:id="rId230"/>
    <p:sldId id="521" r:id="rId231"/>
    <p:sldId id="522" r:id="rId232"/>
    <p:sldId id="523" r:id="rId233"/>
    <p:sldId id="524" r:id="rId234"/>
    <p:sldId id="525" r:id="rId235"/>
    <p:sldId id="528" r:id="rId236"/>
    <p:sldId id="529" r:id="rId237"/>
    <p:sldId id="530" r:id="rId238"/>
    <p:sldId id="531" r:id="rId239"/>
    <p:sldId id="532" r:id="rId240"/>
    <p:sldId id="533" r:id="rId241"/>
    <p:sldId id="534" r:id="rId242"/>
    <p:sldId id="408" r:id="rId243"/>
    <p:sldId id="409" r:id="rId244"/>
    <p:sldId id="410" r:id="rId245"/>
    <p:sldId id="411" r:id="rId246"/>
    <p:sldId id="412" r:id="rId247"/>
    <p:sldId id="413" r:id="rId248"/>
    <p:sldId id="414" r:id="rId249"/>
    <p:sldId id="415" r:id="rId250"/>
    <p:sldId id="416" r:id="rId251"/>
    <p:sldId id="417" r:id="rId252"/>
    <p:sldId id="418" r:id="rId253"/>
    <p:sldId id="419" r:id="rId254"/>
    <p:sldId id="507" r:id="rId255"/>
    <p:sldId id="508" r:id="rId256"/>
    <p:sldId id="509" r:id="rId257"/>
    <p:sldId id="510" r:id="rId258"/>
    <p:sldId id="511" r:id="rId259"/>
    <p:sldId id="512" r:id="rId260"/>
    <p:sldId id="513" r:id="rId261"/>
    <p:sldId id="514" r:id="rId262"/>
    <p:sldId id="515" r:id="rId263"/>
    <p:sldId id="420" r:id="rId264"/>
    <p:sldId id="456" r:id="rId265"/>
    <p:sldId id="457" r:id="rId266"/>
    <p:sldId id="458" r:id="rId267"/>
    <p:sldId id="461" r:id="rId268"/>
    <p:sldId id="462" r:id="rId269"/>
    <p:sldId id="463" r:id="rId270"/>
    <p:sldId id="464" r:id="rId271"/>
    <p:sldId id="459" r:id="rId272"/>
    <p:sldId id="535" r:id="rId273"/>
  </p:sldIdLst>
  <p:sldSz cx="9144000" cy="6858000" type="screen4x3"/>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FB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0" d="100"/>
          <a:sy n="70" d="100"/>
        </p:scale>
        <p:origin x="-1386" y="-10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58" Type="http://schemas.openxmlformats.org/officeDocument/2006/relationships/slide" Target="slides/slide257.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slide" Target="slides/slide247.xml"/><Relationship Id="rId269" Type="http://schemas.openxmlformats.org/officeDocument/2006/relationships/slide" Target="slides/slide268.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250" Type="http://schemas.openxmlformats.org/officeDocument/2006/relationships/slide" Target="slides/slide249.xml"/><Relationship Id="rId271" Type="http://schemas.openxmlformats.org/officeDocument/2006/relationships/slide" Target="slides/slide270.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240" Type="http://schemas.openxmlformats.org/officeDocument/2006/relationships/slide" Target="slides/slide239.xml"/><Relationship Id="rId261" Type="http://schemas.openxmlformats.org/officeDocument/2006/relationships/slide" Target="slides/slide260.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230" Type="http://schemas.openxmlformats.org/officeDocument/2006/relationships/slide" Target="slides/slide229.xml"/><Relationship Id="rId251" Type="http://schemas.openxmlformats.org/officeDocument/2006/relationships/slide" Target="slides/slide250.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72" Type="http://schemas.openxmlformats.org/officeDocument/2006/relationships/slide" Target="slides/slide271.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220" Type="http://schemas.openxmlformats.org/officeDocument/2006/relationships/slide" Target="slides/slide219.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presProps" Target="presProps.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viewProps" Target="viewProps.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theme" Target="theme/theme1.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tableStyles" Target="tableStyles.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gif>
</file>

<file path=ppt/media/image18.gif>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png>
</file>

<file path=ppt/media/image9.png>
</file>

<file path=ppt/media/media1.mp3>
</file>

<file path=ppt/media/media2.mp3>
</file>

<file path=ppt/media/media3.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uk-U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uk-UA"/>
          </a:p>
        </p:txBody>
      </p:sp>
      <p:sp>
        <p:nvSpPr>
          <p:cNvPr id="4" name="Date Placeholder 3"/>
          <p:cNvSpPr>
            <a:spLocks noGrp="1"/>
          </p:cNvSpPr>
          <p:nvPr>
            <p:ph type="dt" sz="half" idx="10"/>
          </p:nvPr>
        </p:nvSpPr>
        <p:spPr/>
        <p:txBody>
          <a:bodyPr/>
          <a:lstStyle/>
          <a:p>
            <a:fld id="{F181A8F2-6B93-416A-B3A8-571BE888C005}" type="datetimeFigureOut">
              <a:rPr lang="uk-UA" smtClean="0"/>
              <a:t>10.04.2018</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152087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uk-U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4" name="Date Placeholder 3"/>
          <p:cNvSpPr>
            <a:spLocks noGrp="1"/>
          </p:cNvSpPr>
          <p:nvPr>
            <p:ph type="dt" sz="half" idx="10"/>
          </p:nvPr>
        </p:nvSpPr>
        <p:spPr/>
        <p:txBody>
          <a:bodyPr/>
          <a:lstStyle/>
          <a:p>
            <a:fld id="{F181A8F2-6B93-416A-B3A8-571BE888C005}" type="datetimeFigureOut">
              <a:rPr lang="uk-UA" smtClean="0"/>
              <a:t>10.04.2018</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1067797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uk-U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4" name="Date Placeholder 3"/>
          <p:cNvSpPr>
            <a:spLocks noGrp="1"/>
          </p:cNvSpPr>
          <p:nvPr>
            <p:ph type="dt" sz="half" idx="10"/>
          </p:nvPr>
        </p:nvSpPr>
        <p:spPr/>
        <p:txBody>
          <a:bodyPr/>
          <a:lstStyle/>
          <a:p>
            <a:fld id="{F181A8F2-6B93-416A-B3A8-571BE888C005}" type="datetimeFigureOut">
              <a:rPr lang="uk-UA" smtClean="0"/>
              <a:t>10.04.2018</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247359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uk-U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4" name="Date Placeholder 3"/>
          <p:cNvSpPr>
            <a:spLocks noGrp="1"/>
          </p:cNvSpPr>
          <p:nvPr>
            <p:ph type="dt" sz="half" idx="10"/>
          </p:nvPr>
        </p:nvSpPr>
        <p:spPr/>
        <p:txBody>
          <a:bodyPr/>
          <a:lstStyle/>
          <a:p>
            <a:fld id="{F181A8F2-6B93-416A-B3A8-571BE888C005}" type="datetimeFigureOut">
              <a:rPr lang="uk-UA" smtClean="0"/>
              <a:t>10.04.2018</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1107398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uk-U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181A8F2-6B93-416A-B3A8-571BE888C005}" type="datetimeFigureOut">
              <a:rPr lang="uk-UA" smtClean="0"/>
              <a:t>10.04.2018</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3091999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uk-U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5" name="Date Placeholder 4"/>
          <p:cNvSpPr>
            <a:spLocks noGrp="1"/>
          </p:cNvSpPr>
          <p:nvPr>
            <p:ph type="dt" sz="half" idx="10"/>
          </p:nvPr>
        </p:nvSpPr>
        <p:spPr/>
        <p:txBody>
          <a:bodyPr/>
          <a:lstStyle/>
          <a:p>
            <a:fld id="{F181A8F2-6B93-416A-B3A8-571BE888C005}" type="datetimeFigureOut">
              <a:rPr lang="uk-UA" smtClean="0"/>
              <a:t>10.04.2018</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78273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uk-U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7" name="Date Placeholder 6"/>
          <p:cNvSpPr>
            <a:spLocks noGrp="1"/>
          </p:cNvSpPr>
          <p:nvPr>
            <p:ph type="dt" sz="half" idx="10"/>
          </p:nvPr>
        </p:nvSpPr>
        <p:spPr/>
        <p:txBody>
          <a:bodyPr/>
          <a:lstStyle/>
          <a:p>
            <a:fld id="{F181A8F2-6B93-416A-B3A8-571BE888C005}" type="datetimeFigureOut">
              <a:rPr lang="uk-UA" smtClean="0"/>
              <a:t>10.04.2018</a:t>
            </a:fld>
            <a:endParaRPr lang="uk-UA"/>
          </a:p>
        </p:txBody>
      </p:sp>
      <p:sp>
        <p:nvSpPr>
          <p:cNvPr id="8" name="Footer Placeholder 7"/>
          <p:cNvSpPr>
            <a:spLocks noGrp="1"/>
          </p:cNvSpPr>
          <p:nvPr>
            <p:ph type="ftr" sz="quarter" idx="11"/>
          </p:nvPr>
        </p:nvSpPr>
        <p:spPr/>
        <p:txBody>
          <a:bodyPr/>
          <a:lstStyle/>
          <a:p>
            <a:endParaRPr lang="uk-UA"/>
          </a:p>
        </p:txBody>
      </p:sp>
      <p:sp>
        <p:nvSpPr>
          <p:cNvPr id="9" name="Slide Number Placeholder 8"/>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1267287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uk-UA"/>
          </a:p>
        </p:txBody>
      </p:sp>
      <p:sp>
        <p:nvSpPr>
          <p:cNvPr id="3" name="Date Placeholder 2"/>
          <p:cNvSpPr>
            <a:spLocks noGrp="1"/>
          </p:cNvSpPr>
          <p:nvPr>
            <p:ph type="dt" sz="half" idx="10"/>
          </p:nvPr>
        </p:nvSpPr>
        <p:spPr/>
        <p:txBody>
          <a:bodyPr/>
          <a:lstStyle/>
          <a:p>
            <a:fld id="{F181A8F2-6B93-416A-B3A8-571BE888C005}" type="datetimeFigureOut">
              <a:rPr lang="uk-UA" smtClean="0"/>
              <a:t>10.04.2018</a:t>
            </a:fld>
            <a:endParaRPr lang="uk-UA"/>
          </a:p>
        </p:txBody>
      </p:sp>
      <p:sp>
        <p:nvSpPr>
          <p:cNvPr id="4" name="Footer Placeholder 3"/>
          <p:cNvSpPr>
            <a:spLocks noGrp="1"/>
          </p:cNvSpPr>
          <p:nvPr>
            <p:ph type="ftr" sz="quarter" idx="11"/>
          </p:nvPr>
        </p:nvSpPr>
        <p:spPr/>
        <p:txBody>
          <a:bodyPr/>
          <a:lstStyle/>
          <a:p>
            <a:endParaRPr lang="uk-UA"/>
          </a:p>
        </p:txBody>
      </p:sp>
      <p:sp>
        <p:nvSpPr>
          <p:cNvPr id="5" name="Slide Number Placeholder 4"/>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638550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81A8F2-6B93-416A-B3A8-571BE888C005}" type="datetimeFigureOut">
              <a:rPr lang="uk-UA" smtClean="0"/>
              <a:t>10.04.2018</a:t>
            </a:fld>
            <a:endParaRPr lang="uk-UA"/>
          </a:p>
        </p:txBody>
      </p:sp>
      <p:sp>
        <p:nvSpPr>
          <p:cNvPr id="3" name="Footer Placeholder 2"/>
          <p:cNvSpPr>
            <a:spLocks noGrp="1"/>
          </p:cNvSpPr>
          <p:nvPr>
            <p:ph type="ftr" sz="quarter" idx="11"/>
          </p:nvPr>
        </p:nvSpPr>
        <p:spPr/>
        <p:txBody>
          <a:bodyPr/>
          <a:lstStyle/>
          <a:p>
            <a:endParaRPr lang="uk-UA"/>
          </a:p>
        </p:txBody>
      </p:sp>
      <p:sp>
        <p:nvSpPr>
          <p:cNvPr id="4" name="Slide Number Placeholder 3"/>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4029473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uk-U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81A8F2-6B93-416A-B3A8-571BE888C005}" type="datetimeFigureOut">
              <a:rPr lang="uk-UA" smtClean="0"/>
              <a:t>10.04.2018</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1919883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uk-U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uk-U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81A8F2-6B93-416A-B3A8-571BE888C005}" type="datetimeFigureOut">
              <a:rPr lang="uk-UA" smtClean="0"/>
              <a:t>10.04.2018</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A84E2276-47F6-4414-8DC0-F008BE52B777}" type="slidenum">
              <a:rPr lang="uk-UA" smtClean="0"/>
              <a:t>‹#›</a:t>
            </a:fld>
            <a:endParaRPr lang="uk-UA"/>
          </a:p>
        </p:txBody>
      </p:sp>
    </p:spTree>
    <p:extLst>
      <p:ext uri="{BB962C8B-B14F-4D97-AF65-F5344CB8AC3E}">
        <p14:creationId xmlns:p14="http://schemas.microsoft.com/office/powerpoint/2010/main" val="19256584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uk-U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81A8F2-6B93-416A-B3A8-571BE888C005}" type="datetimeFigureOut">
              <a:rPr lang="uk-UA" smtClean="0"/>
              <a:t>10.04.2018</a:t>
            </a:fld>
            <a:endParaRPr lang="uk-U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uk-UA"/>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4E2276-47F6-4414-8DC0-F008BE52B777}" type="slidenum">
              <a:rPr lang="uk-UA" smtClean="0"/>
              <a:t>‹#›</a:t>
            </a:fld>
            <a:endParaRPr lang="uk-UA"/>
          </a:p>
        </p:txBody>
      </p:sp>
    </p:spTree>
    <p:extLst>
      <p:ext uri="{BB962C8B-B14F-4D97-AF65-F5344CB8AC3E}">
        <p14:creationId xmlns:p14="http://schemas.microsoft.com/office/powerpoint/2010/main" val="3521752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3.xml"/><Relationship Id="rId1" Type="http://schemas.openxmlformats.org/officeDocument/2006/relationships/slideLayout" Target="../slideLayouts/slideLayout7.xml"/><Relationship Id="rId4" Type="http://schemas.openxmlformats.org/officeDocument/2006/relationships/slide" Target="slide1.xml"/></Relationships>
</file>

<file path=ppt/slides/_rels/slide10.xml.rels><?xml version="1.0" encoding="UTF-8" standalone="yes"?>
<Relationships xmlns="http://schemas.openxmlformats.org/package/2006/relationships"><Relationship Id="rId2" Type="http://schemas.openxmlformats.org/officeDocument/2006/relationships/slide" Target="slide7.xml"/><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3" Type="http://schemas.openxmlformats.org/officeDocument/2006/relationships/slide" Target="slide99.xml"/><Relationship Id="rId2" Type="http://schemas.openxmlformats.org/officeDocument/2006/relationships/slide" Target="slide101.xml"/><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3" Type="http://schemas.openxmlformats.org/officeDocument/2006/relationships/slide" Target="slide105.xml"/><Relationship Id="rId2" Type="http://schemas.openxmlformats.org/officeDocument/2006/relationships/slide" Target="slide102.xml"/><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2" Type="http://schemas.openxmlformats.org/officeDocument/2006/relationships/slide" Target="slide105.xml"/><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3" Type="http://schemas.openxmlformats.org/officeDocument/2006/relationships/slide" Target="slide111.xml"/><Relationship Id="rId2" Type="http://schemas.openxmlformats.org/officeDocument/2006/relationships/slide" Target="slide104.xml"/><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2" Type="http://schemas.openxmlformats.org/officeDocument/2006/relationships/slide" Target="slide111.xml"/><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3" Type="http://schemas.openxmlformats.org/officeDocument/2006/relationships/slide" Target="slide107.xml"/><Relationship Id="rId2" Type="http://schemas.openxmlformats.org/officeDocument/2006/relationships/slide" Target="slide106.xml"/><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3" Type="http://schemas.openxmlformats.org/officeDocument/2006/relationships/slide" Target="slide109.xml"/><Relationship Id="rId2" Type="http://schemas.openxmlformats.org/officeDocument/2006/relationships/slide" Target="slide108.xml"/><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3" Type="http://schemas.openxmlformats.org/officeDocument/2006/relationships/slide" Target="slide110.xml"/><Relationship Id="rId2" Type="http://schemas.openxmlformats.org/officeDocument/2006/relationships/slide" Target="slide106.xml"/><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3" Type="http://schemas.openxmlformats.org/officeDocument/2006/relationships/slide" Target="slide110.xml"/><Relationship Id="rId2" Type="http://schemas.openxmlformats.org/officeDocument/2006/relationships/slide" Target="slide109.xml"/><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6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slide" Target="slide14.xml"/><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3" Type="http://schemas.openxmlformats.org/officeDocument/2006/relationships/slide" Target="slide139.xml"/><Relationship Id="rId2" Type="http://schemas.openxmlformats.org/officeDocument/2006/relationships/slide" Target="slide130.xml"/><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3" Type="http://schemas.openxmlformats.org/officeDocument/2006/relationships/slide" Target="slide112.xml"/><Relationship Id="rId2" Type="http://schemas.openxmlformats.org/officeDocument/2006/relationships/slide" Target="slide102.xml"/><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3" Type="http://schemas.openxmlformats.org/officeDocument/2006/relationships/slide" Target="slide116.xml"/><Relationship Id="rId2" Type="http://schemas.openxmlformats.org/officeDocument/2006/relationships/slide" Target="slide113.xml"/><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3" Type="http://schemas.openxmlformats.org/officeDocument/2006/relationships/slide" Target="slide114.xml"/><Relationship Id="rId2" Type="http://schemas.openxmlformats.org/officeDocument/2006/relationships/hyperlink" Target="https://www.youtube.com/watch?v=Ax8Df1o-KnM" TargetMode="External"/><Relationship Id="rId1" Type="http://schemas.openxmlformats.org/officeDocument/2006/relationships/slideLayout" Target="../slideLayouts/slideLayout7.xml"/><Relationship Id="rId4" Type="http://schemas.openxmlformats.org/officeDocument/2006/relationships/slide" Target="slide66.xml"/></Relationships>
</file>

<file path=ppt/slides/_rels/slide114.xml.rels><?xml version="1.0" encoding="UTF-8" standalone="yes"?>
<Relationships xmlns="http://schemas.openxmlformats.org/package/2006/relationships"><Relationship Id="rId3" Type="http://schemas.openxmlformats.org/officeDocument/2006/relationships/slide" Target="slide66.xml"/><Relationship Id="rId2" Type="http://schemas.openxmlformats.org/officeDocument/2006/relationships/slide" Target="slide115.xml"/><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3" Type="http://schemas.openxmlformats.org/officeDocument/2006/relationships/slide" Target="slide66.xml"/><Relationship Id="rId2" Type="http://schemas.openxmlformats.org/officeDocument/2006/relationships/slide" Target="slide1.xml"/><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8" Type="http://schemas.openxmlformats.org/officeDocument/2006/relationships/slide" Target="slide128.xml"/><Relationship Id="rId3" Type="http://schemas.openxmlformats.org/officeDocument/2006/relationships/slideLayout" Target="../slideLayouts/slideLayout7.xml"/><Relationship Id="rId7" Type="http://schemas.openxmlformats.org/officeDocument/2006/relationships/slide" Target="slide117.xml"/><Relationship Id="rId2" Type="http://schemas.openxmlformats.org/officeDocument/2006/relationships/audio" Target="../media/media2.mp3"/><Relationship Id="rId1" Type="http://schemas.microsoft.com/office/2007/relationships/media" Target="../media/media2.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hyperlink" Target="https://ru.wikipedia.org/wiki/JoJo%E2%80%99s_Bizarre_Adventure" TargetMode="External"/><Relationship Id="rId4" Type="http://schemas.openxmlformats.org/officeDocument/2006/relationships/image" Target="../media/image3.jpeg"/><Relationship Id="rId9" Type="http://schemas.openxmlformats.org/officeDocument/2006/relationships/image" Target="../media/image2.png"/></Relationships>
</file>

<file path=ppt/slides/_rels/slide1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118.xml"/><Relationship Id="rId1" Type="http://schemas.openxmlformats.org/officeDocument/2006/relationships/slideLayout" Target="../slideLayouts/slideLayout7.xml"/><Relationship Id="rId4" Type="http://schemas.openxmlformats.org/officeDocument/2006/relationships/slide" Target="slide128.xml"/></Relationships>
</file>

<file path=ppt/slides/_rels/slide1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119.xml"/><Relationship Id="rId1" Type="http://schemas.openxmlformats.org/officeDocument/2006/relationships/slideLayout" Target="../slideLayouts/slideLayout7.xml"/><Relationship Id="rId4" Type="http://schemas.openxmlformats.org/officeDocument/2006/relationships/slide" Target="slide128.xml"/></Relationships>
</file>

<file path=ppt/slides/_rels/slide119.xml.rels><?xml version="1.0" encoding="UTF-8" standalone="yes"?>
<Relationships xmlns="http://schemas.openxmlformats.org/package/2006/relationships"><Relationship Id="rId3" Type="http://schemas.openxmlformats.org/officeDocument/2006/relationships/slide" Target="slide121.xml"/><Relationship Id="rId2" Type="http://schemas.openxmlformats.org/officeDocument/2006/relationships/slide" Target="slide12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slide" Target="slide14.xml"/><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3" Type="http://schemas.openxmlformats.org/officeDocument/2006/relationships/slide" Target="slide129.xml"/><Relationship Id="rId2" Type="http://schemas.openxmlformats.org/officeDocument/2006/relationships/slide" Target="slide116.xml"/><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128.xml"/><Relationship Id="rId1" Type="http://schemas.openxmlformats.org/officeDocument/2006/relationships/slideLayout" Target="../slideLayouts/slideLayout7.xml"/><Relationship Id="rId4" Type="http://schemas.openxmlformats.org/officeDocument/2006/relationships/slide" Target="slide122.xml"/></Relationships>
</file>

<file path=ppt/slides/_rels/slide1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28.xml"/><Relationship Id="rId1" Type="http://schemas.openxmlformats.org/officeDocument/2006/relationships/slideLayout" Target="../slideLayouts/slideLayout7.xml"/><Relationship Id="rId5" Type="http://schemas.openxmlformats.org/officeDocument/2006/relationships/slide" Target="slide125.xml"/><Relationship Id="rId4" Type="http://schemas.microsoft.com/office/2007/relationships/hdphoto" Target="../media/hdphoto2.wdp"/></Relationships>
</file>

<file path=ppt/slides/_rels/slide1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28.xml"/><Relationship Id="rId1" Type="http://schemas.openxmlformats.org/officeDocument/2006/relationships/slideLayout" Target="../slideLayouts/slideLayout7.xml"/><Relationship Id="rId5" Type="http://schemas.openxmlformats.org/officeDocument/2006/relationships/slide" Target="slide124.xml"/><Relationship Id="rId4" Type="http://schemas.microsoft.com/office/2007/relationships/hdphoto" Target="../media/hdphoto2.wdp"/></Relationships>
</file>

<file path=ppt/slides/_rels/slide1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28.xml"/><Relationship Id="rId1" Type="http://schemas.openxmlformats.org/officeDocument/2006/relationships/slideLayout" Target="../slideLayouts/slideLayout7.xml"/><Relationship Id="rId5" Type="http://schemas.openxmlformats.org/officeDocument/2006/relationships/slide" Target="slide125.xml"/><Relationship Id="rId4" Type="http://schemas.microsoft.com/office/2007/relationships/hdphoto" Target="../media/hdphoto2.wdp"/></Relationships>
</file>

<file path=ppt/slides/_rels/slide1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128.xml"/><Relationship Id="rId1" Type="http://schemas.openxmlformats.org/officeDocument/2006/relationships/slideLayout" Target="../slideLayouts/slideLayout7.xml"/><Relationship Id="rId4" Type="http://schemas.openxmlformats.org/officeDocument/2006/relationships/slide" Target="slide126.xml"/></Relationships>
</file>

<file path=ppt/slides/_rels/slide126.xml.rels><?xml version="1.0" encoding="UTF-8" standalone="yes"?>
<Relationships xmlns="http://schemas.openxmlformats.org/package/2006/relationships"><Relationship Id="rId3" Type="http://schemas.openxmlformats.org/officeDocument/2006/relationships/slide" Target="slide127.xml"/><Relationship Id="rId2" Type="http://schemas.openxmlformats.org/officeDocument/2006/relationships/slide" Target="slide263.xml"/><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3" Type="http://schemas.openxmlformats.org/officeDocument/2006/relationships/slide" Target="slide130.xml"/><Relationship Id="rId2" Type="http://schemas.openxmlformats.org/officeDocument/2006/relationships/slide" Target="slide139.xml"/><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3" Type="http://schemas.openxmlformats.org/officeDocument/2006/relationships/slide" Target="slide129.xml"/><Relationship Id="rId2" Type="http://schemas.openxmlformats.org/officeDocument/2006/relationships/slide" Target="slide116.xml"/><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3" Type="http://schemas.openxmlformats.org/officeDocument/2006/relationships/slide" Target="slide131.xml"/><Relationship Id="rId2" Type="http://schemas.openxmlformats.org/officeDocument/2006/relationships/slide" Target="slide139.xml"/><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3" Type="http://schemas.openxmlformats.org/officeDocument/2006/relationships/slide" Target="slide136.xml"/><Relationship Id="rId2" Type="http://schemas.openxmlformats.org/officeDocument/2006/relationships/slide" Target="slide132.xml"/><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3" Type="http://schemas.openxmlformats.org/officeDocument/2006/relationships/slide" Target="slide133.xml"/><Relationship Id="rId2" Type="http://schemas.openxmlformats.org/officeDocument/2006/relationships/slide" Target="slide135.xml"/><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3" Type="http://schemas.openxmlformats.org/officeDocument/2006/relationships/slide" Target="slide134.xml"/><Relationship Id="rId2" Type="http://schemas.openxmlformats.org/officeDocument/2006/relationships/slide" Target="slide130.xml"/><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3" Type="http://schemas.openxmlformats.org/officeDocument/2006/relationships/slide" Target="slide130.xml"/><Relationship Id="rId2" Type="http://schemas.openxmlformats.org/officeDocument/2006/relationships/hyperlink" Target="https://www.youtube.com/watch?v=CdLqerS0A6M" TargetMode="External"/><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3" Type="http://schemas.openxmlformats.org/officeDocument/2006/relationships/slide" Target="slide136.xml"/><Relationship Id="rId2" Type="http://schemas.openxmlformats.org/officeDocument/2006/relationships/slide" Target="slide138.xml"/><Relationship Id="rId1" Type="http://schemas.openxmlformats.org/officeDocument/2006/relationships/slideLayout" Target="../slideLayouts/slideLayout7.xml"/></Relationships>
</file>

<file path=ppt/slides/_rels/slide136.xml.rels><?xml version="1.0" encoding="UTF-8" standalone="yes"?>
<Relationships xmlns="http://schemas.openxmlformats.org/package/2006/relationships"><Relationship Id="rId3" Type="http://schemas.openxmlformats.org/officeDocument/2006/relationships/slide" Target="slide137.xml"/><Relationship Id="rId2" Type="http://schemas.openxmlformats.org/officeDocument/2006/relationships/slide" Target="slide130.xml"/><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3" Type="http://schemas.openxmlformats.org/officeDocument/2006/relationships/slide" Target="slide130.xml"/><Relationship Id="rId2" Type="http://schemas.openxmlformats.org/officeDocument/2006/relationships/slide" Target="slide48.xml"/><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3" Type="http://schemas.openxmlformats.org/officeDocument/2006/relationships/slide" Target="slide141.xml"/><Relationship Id="rId2" Type="http://schemas.openxmlformats.org/officeDocument/2006/relationships/slide" Target="slide139.xml"/><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3" Type="http://schemas.openxmlformats.org/officeDocument/2006/relationships/slide" Target="slide130.xml"/><Relationship Id="rId2" Type="http://schemas.openxmlformats.org/officeDocument/2006/relationships/slide" Target="slide14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slide" Target="slide15.xml"/><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3" Type="http://schemas.openxmlformats.org/officeDocument/2006/relationships/slide" Target="slide154.xml"/><Relationship Id="rId2" Type="http://schemas.openxmlformats.org/officeDocument/2006/relationships/slide" Target="slide156.xml"/><Relationship Id="rId1" Type="http://schemas.openxmlformats.org/officeDocument/2006/relationships/slideLayout" Target="../slideLayouts/slideLayout7.xml"/><Relationship Id="rId5" Type="http://schemas.openxmlformats.org/officeDocument/2006/relationships/slide" Target="slide165.xml"/><Relationship Id="rId4" Type="http://schemas.openxmlformats.org/officeDocument/2006/relationships/slide" Target="slide139.xml"/></Relationships>
</file>

<file path=ppt/slides/_rels/slide141.xml.rels><?xml version="1.0" encoding="UTF-8" standalone="yes"?>
<Relationships xmlns="http://schemas.openxmlformats.org/package/2006/relationships"><Relationship Id="rId3" Type="http://schemas.openxmlformats.org/officeDocument/2006/relationships/slide" Target="slide142.xml"/><Relationship Id="rId2" Type="http://schemas.openxmlformats.org/officeDocument/2006/relationships/slide" Target="slide143.xml"/><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3" Type="http://schemas.openxmlformats.org/officeDocument/2006/relationships/slide" Target="slide130.xml"/><Relationship Id="rId2" Type="http://schemas.openxmlformats.org/officeDocument/2006/relationships/slide" Target="slide1.xml"/><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3" Type="http://schemas.openxmlformats.org/officeDocument/2006/relationships/slide" Target="slide145.xml"/><Relationship Id="rId2" Type="http://schemas.openxmlformats.org/officeDocument/2006/relationships/slide" Target="slide144.xml"/><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141.xml"/><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3" Type="http://schemas.openxmlformats.org/officeDocument/2006/relationships/slide" Target="slide153.xml"/><Relationship Id="rId2" Type="http://schemas.openxmlformats.org/officeDocument/2006/relationships/slide" Target="slide146.xml"/><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3" Type="http://schemas.openxmlformats.org/officeDocument/2006/relationships/slide" Target="slide153.xml"/><Relationship Id="rId2" Type="http://schemas.openxmlformats.org/officeDocument/2006/relationships/slide" Target="slide147.xml"/><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3" Type="http://schemas.openxmlformats.org/officeDocument/2006/relationships/slide" Target="slide153.xml"/><Relationship Id="rId2" Type="http://schemas.openxmlformats.org/officeDocument/2006/relationships/slide" Target="slide148.xml"/><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3" Type="http://schemas.openxmlformats.org/officeDocument/2006/relationships/slide" Target="slide153.xml"/><Relationship Id="rId2" Type="http://schemas.openxmlformats.org/officeDocument/2006/relationships/slide" Target="slide149.xml"/><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3" Type="http://schemas.openxmlformats.org/officeDocument/2006/relationships/slide" Target="slide153.xml"/><Relationship Id="rId2" Type="http://schemas.openxmlformats.org/officeDocument/2006/relationships/slide" Target="slide15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3" Type="http://schemas.openxmlformats.org/officeDocument/2006/relationships/slide" Target="slide153.xml"/><Relationship Id="rId2" Type="http://schemas.openxmlformats.org/officeDocument/2006/relationships/slide" Target="slide151.xml"/><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2" Type="http://schemas.openxmlformats.org/officeDocument/2006/relationships/slide" Target="slide152.xml"/><Relationship Id="rId1" Type="http://schemas.openxmlformats.org/officeDocument/2006/relationships/slideLayout" Target="../slideLayouts/slideLayout7.xml"/></Relationships>
</file>

<file path=ppt/slides/_rels/slide152.xml.rels><?xml version="1.0" encoding="UTF-8" standalone="yes"?>
<Relationships xmlns="http://schemas.openxmlformats.org/package/2006/relationships"><Relationship Id="rId3" Type="http://schemas.openxmlformats.org/officeDocument/2006/relationships/slide" Target="slide152.xml"/><Relationship Id="rId2" Type="http://schemas.openxmlformats.org/officeDocument/2006/relationships/slide" Target="slide153.xml"/><Relationship Id="rId1" Type="http://schemas.openxmlformats.org/officeDocument/2006/relationships/slideLayout" Target="../slideLayouts/slideLayout7.xml"/></Relationships>
</file>

<file path=ppt/slides/_rels/slide153.xml.rels><?xml version="1.0" encoding="UTF-8" standalone="yes"?>
<Relationships xmlns="http://schemas.openxmlformats.org/package/2006/relationships"><Relationship Id="rId2" Type="http://schemas.openxmlformats.org/officeDocument/2006/relationships/slide" Target="slide263.xml"/><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3" Type="http://schemas.openxmlformats.org/officeDocument/2006/relationships/slide" Target="slide155.xml"/><Relationship Id="rId2" Type="http://schemas.openxmlformats.org/officeDocument/2006/relationships/slide" Target="slide140.xml"/><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2" Type="http://schemas.openxmlformats.org/officeDocument/2006/relationships/slide" Target="slide140.xml"/><Relationship Id="rId1"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3" Type="http://schemas.openxmlformats.org/officeDocument/2006/relationships/slide" Target="slide157.xml"/><Relationship Id="rId2" Type="http://schemas.openxmlformats.org/officeDocument/2006/relationships/slide" Target="slide163.xml"/><Relationship Id="rId1"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3" Type="http://schemas.openxmlformats.org/officeDocument/2006/relationships/slide" Target="slide161.xml"/><Relationship Id="rId2" Type="http://schemas.openxmlformats.org/officeDocument/2006/relationships/slide" Target="slide160.xml"/><Relationship Id="rId1" Type="http://schemas.openxmlformats.org/officeDocument/2006/relationships/slideLayout" Target="../slideLayouts/slideLayout7.xml"/><Relationship Id="rId4" Type="http://schemas.openxmlformats.org/officeDocument/2006/relationships/slide" Target="slide158.xml"/></Relationships>
</file>

<file path=ppt/slides/_rels/slide158.xml.rels><?xml version="1.0" encoding="UTF-8" standalone="yes"?>
<Relationships xmlns="http://schemas.openxmlformats.org/package/2006/relationships"><Relationship Id="rId2" Type="http://schemas.openxmlformats.org/officeDocument/2006/relationships/slide" Target="slide159.xml"/><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3" Type="http://schemas.openxmlformats.org/officeDocument/2006/relationships/hyperlink" Target="https://www.youtube.com/watch?v=ID_L0aGI9bg" TargetMode="External"/><Relationship Id="rId2" Type="http://schemas.openxmlformats.org/officeDocument/2006/relationships/hyperlink" Target="https://www.youtube.com/watch?v=vdhF4O54YjU" TargetMode="External"/><Relationship Id="rId1" Type="http://schemas.openxmlformats.org/officeDocument/2006/relationships/slideLayout" Target="../slideLayouts/slideLayout7.xml"/><Relationship Id="rId4" Type="http://schemas.openxmlformats.org/officeDocument/2006/relationships/slide" Target="slide140.xml"/></Relationships>
</file>

<file path=ppt/slides/_rels/slide16.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slide" Target="slide17.xml"/><Relationship Id="rId1" Type="http://schemas.openxmlformats.org/officeDocument/2006/relationships/slideLayout" Target="../slideLayouts/slideLayout7.xml"/></Relationships>
</file>

<file path=ppt/slides/_rels/slide16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140.xml"/><Relationship Id="rId1"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3" Type="http://schemas.openxmlformats.org/officeDocument/2006/relationships/slide" Target="slide163.xml"/><Relationship Id="rId2" Type="http://schemas.openxmlformats.org/officeDocument/2006/relationships/slide" Target="slide162.xml"/><Relationship Id="rId1"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140.xml"/><Relationship Id="rId1"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164.xml"/><Relationship Id="rId1" Type="http://schemas.openxmlformats.org/officeDocument/2006/relationships/slideLayout" Target="../slideLayouts/slideLayout7.xml"/><Relationship Id="rId4" Type="http://schemas.openxmlformats.org/officeDocument/2006/relationships/slide" Target="slide157.xml"/></Relationships>
</file>

<file path=ppt/slides/_rels/slide164.xml.rels><?xml version="1.0" encoding="UTF-8" standalone="yes"?>
<Relationships xmlns="http://schemas.openxmlformats.org/package/2006/relationships"><Relationship Id="rId8" Type="http://schemas.openxmlformats.org/officeDocument/2006/relationships/hyperlink" Target="https://www.youtube.com/watch?v=ID_L0aGI9bg" TargetMode="External"/><Relationship Id="rId13" Type="http://schemas.openxmlformats.org/officeDocument/2006/relationships/hyperlink" Target="https://www.youtube.com/watch?v=YgGzAKP_HuM" TargetMode="External"/><Relationship Id="rId3" Type="http://schemas.openxmlformats.org/officeDocument/2006/relationships/hyperlink" Target="https://www.youtube.com/watch?v=U06jlgpMtQs" TargetMode="External"/><Relationship Id="rId7" Type="http://schemas.openxmlformats.org/officeDocument/2006/relationships/hyperlink" Target="https://www.youtube.com/watch?v=U-EQJA8Ahac" TargetMode="External"/><Relationship Id="rId12" Type="http://schemas.openxmlformats.org/officeDocument/2006/relationships/hyperlink" Target="https://www.youtube.com/watch?v=TAm29XMYL2o" TargetMode="External"/><Relationship Id="rId2" Type="http://schemas.openxmlformats.org/officeDocument/2006/relationships/slide" Target="slide163.xml"/><Relationship Id="rId1" Type="http://schemas.openxmlformats.org/officeDocument/2006/relationships/slideLayout" Target="../slideLayouts/slideLayout7.xml"/><Relationship Id="rId6" Type="http://schemas.openxmlformats.org/officeDocument/2006/relationships/hyperlink" Target="https://www.youtube.com/watch?v=6nFKPVfDrgU" TargetMode="External"/><Relationship Id="rId11" Type="http://schemas.openxmlformats.org/officeDocument/2006/relationships/hyperlink" Target="https://www.youtube.com/watch?v=BnTW6fZz-1E" TargetMode="External"/><Relationship Id="rId5" Type="http://schemas.openxmlformats.org/officeDocument/2006/relationships/hyperlink" Target="https://www.youtube.com/watch?v=2tch4J_pP9o" TargetMode="External"/><Relationship Id="rId10" Type="http://schemas.openxmlformats.org/officeDocument/2006/relationships/hyperlink" Target="https://www.youtube.com/watch?v=7J__ZdvsZaE" TargetMode="External"/><Relationship Id="rId4" Type="http://schemas.openxmlformats.org/officeDocument/2006/relationships/hyperlink" Target="https://www.youtube.com/watch?v=PKyRVHMxWP4" TargetMode="External"/><Relationship Id="rId9" Type="http://schemas.openxmlformats.org/officeDocument/2006/relationships/hyperlink" Target="https://www.youtube.com/watch?v=m8m2BYv02Nw" TargetMode="External"/><Relationship Id="rId14" Type="http://schemas.openxmlformats.org/officeDocument/2006/relationships/hyperlink" Target="https://www.youtube.com/watch?v=y6120QOlsfU" TargetMode="External"/></Relationships>
</file>

<file path=ppt/slides/_rels/slide165.xml.rels><?xml version="1.0" encoding="UTF-8" standalone="yes"?>
<Relationships xmlns="http://schemas.openxmlformats.org/package/2006/relationships"><Relationship Id="rId3" Type="http://schemas.openxmlformats.org/officeDocument/2006/relationships/slide" Target="slide166.xml"/><Relationship Id="rId2" Type="http://schemas.openxmlformats.org/officeDocument/2006/relationships/slide" Target="slide216.xml"/><Relationship Id="rId1"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3" Type="http://schemas.openxmlformats.org/officeDocument/2006/relationships/slide" Target="slide167.xml"/><Relationship Id="rId2" Type="http://schemas.openxmlformats.org/officeDocument/2006/relationships/slide" Target="slide168.xml"/><Relationship Id="rId1" Type="http://schemas.openxmlformats.org/officeDocument/2006/relationships/slideLayout" Target="../slideLayouts/slideLayout7.xml"/></Relationships>
</file>

<file path=ppt/slides/_rels/slide167.xml.rels><?xml version="1.0" encoding="UTF-8" standalone="yes"?>
<Relationships xmlns="http://schemas.openxmlformats.org/package/2006/relationships"><Relationship Id="rId3" Type="http://schemas.openxmlformats.org/officeDocument/2006/relationships/slide" Target="slide168.xml"/><Relationship Id="rId2" Type="http://schemas.openxmlformats.org/officeDocument/2006/relationships/slide" Target="slide140.xml"/><Relationship Id="rId1"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3" Type="http://schemas.openxmlformats.org/officeDocument/2006/relationships/slide" Target="slide169.xml"/><Relationship Id="rId2" Type="http://schemas.openxmlformats.org/officeDocument/2006/relationships/slide" Target="slide170.xml"/><Relationship Id="rId1" Type="http://schemas.openxmlformats.org/officeDocument/2006/relationships/slideLayout" Target="../slideLayouts/slideLayout7.xml"/></Relationships>
</file>

<file path=ppt/slides/_rels/slide169.xml.rels><?xml version="1.0" encoding="UTF-8" standalone="yes"?>
<Relationships xmlns="http://schemas.openxmlformats.org/package/2006/relationships"><Relationship Id="rId3" Type="http://schemas.openxmlformats.org/officeDocument/2006/relationships/slide" Target="slide222.xml"/><Relationship Id="rId2" Type="http://schemas.openxmlformats.org/officeDocument/2006/relationships/slide" Target="slide17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170.xml.rels><?xml version="1.0" encoding="UTF-8" standalone="yes"?>
<Relationships xmlns="http://schemas.openxmlformats.org/package/2006/relationships"><Relationship Id="rId3" Type="http://schemas.openxmlformats.org/officeDocument/2006/relationships/slide" Target="slide172.xml"/><Relationship Id="rId2" Type="http://schemas.openxmlformats.org/officeDocument/2006/relationships/slide" Target="slide171.xml"/><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2" Type="http://schemas.openxmlformats.org/officeDocument/2006/relationships/slide" Target="slide140.xml"/><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3" Type="http://schemas.openxmlformats.org/officeDocument/2006/relationships/slide" Target="slide174.xml"/><Relationship Id="rId2" Type="http://schemas.openxmlformats.org/officeDocument/2006/relationships/slide" Target="slide173.xml"/><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3" Type="http://schemas.openxmlformats.org/officeDocument/2006/relationships/slide" Target="slide171.xml"/><Relationship Id="rId2" Type="http://schemas.openxmlformats.org/officeDocument/2006/relationships/slide" Target="slide172.xml"/><Relationship Id="rId1"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3" Type="http://schemas.openxmlformats.org/officeDocument/2006/relationships/slide" Target="slide214.xml"/><Relationship Id="rId2" Type="http://schemas.openxmlformats.org/officeDocument/2006/relationships/slide" Target="slide175.xml"/><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3" Type="http://schemas.openxmlformats.org/officeDocument/2006/relationships/slide" Target="slide176.xml"/><Relationship Id="rId2" Type="http://schemas.openxmlformats.org/officeDocument/2006/relationships/slide" Target="slide177.xml"/><Relationship Id="rId1" Type="http://schemas.openxmlformats.org/officeDocument/2006/relationships/slideLayout" Target="../slideLayouts/slideLayout7.xml"/></Relationships>
</file>

<file path=ppt/slides/_rels/slide176.xml.rels><?xml version="1.0" encoding="UTF-8" standalone="yes"?>
<Relationships xmlns="http://schemas.openxmlformats.org/package/2006/relationships"><Relationship Id="rId3" Type="http://schemas.openxmlformats.org/officeDocument/2006/relationships/slide" Target="slide179.xml"/><Relationship Id="rId2" Type="http://schemas.openxmlformats.org/officeDocument/2006/relationships/slide" Target="slide212.xml"/><Relationship Id="rId1" Type="http://schemas.openxmlformats.org/officeDocument/2006/relationships/slideLayout" Target="../slideLayouts/slideLayout7.xml"/></Relationships>
</file>

<file path=ppt/slides/_rels/slide177.xml.rels><?xml version="1.0" encoding="UTF-8" standalone="yes"?>
<Relationships xmlns="http://schemas.openxmlformats.org/package/2006/relationships"><Relationship Id="rId2" Type="http://schemas.openxmlformats.org/officeDocument/2006/relationships/slide" Target="slide178.xml"/><Relationship Id="rId1" Type="http://schemas.openxmlformats.org/officeDocument/2006/relationships/slideLayout" Target="../slideLayouts/slideLayout7.xml"/></Relationships>
</file>

<file path=ppt/slides/_rels/slide178.xml.rels><?xml version="1.0" encoding="UTF-8" standalone="yes"?>
<Relationships xmlns="http://schemas.openxmlformats.org/package/2006/relationships"><Relationship Id="rId3" Type="http://schemas.openxmlformats.org/officeDocument/2006/relationships/slide" Target="slide179.xml"/><Relationship Id="rId2" Type="http://schemas.openxmlformats.org/officeDocument/2006/relationships/slide" Target="slide212.xml"/><Relationship Id="rId1"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3" Type="http://schemas.openxmlformats.org/officeDocument/2006/relationships/slide" Target="slide180.xml"/><Relationship Id="rId2" Type="http://schemas.openxmlformats.org/officeDocument/2006/relationships/slide" Target="slide18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slide" Target="slide19.xml"/><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2" Type="http://schemas.openxmlformats.org/officeDocument/2006/relationships/slide" Target="slide140.xml"/><Relationship Id="rId1" Type="http://schemas.openxmlformats.org/officeDocument/2006/relationships/slideLayout" Target="../slideLayouts/slideLayout7.xml"/></Relationships>
</file>

<file path=ppt/slides/_rels/slide181.xml.rels><?xml version="1.0" encoding="UTF-8" standalone="yes"?>
<Relationships xmlns="http://schemas.openxmlformats.org/package/2006/relationships"><Relationship Id="rId3" Type="http://schemas.openxmlformats.org/officeDocument/2006/relationships/slide" Target="slide199.xml"/><Relationship Id="rId2" Type="http://schemas.openxmlformats.org/officeDocument/2006/relationships/slide" Target="slide182.xml"/><Relationship Id="rId1"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183.xml"/><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3" Type="http://schemas.openxmlformats.org/officeDocument/2006/relationships/slide" Target="slide184.xml"/><Relationship Id="rId2" Type="http://schemas.openxmlformats.org/officeDocument/2006/relationships/slide" Target="slide185.xml"/><Relationship Id="rId1" Type="http://schemas.openxmlformats.org/officeDocument/2006/relationships/slideLayout" Target="../slideLayouts/slideLayout7.xml"/></Relationships>
</file>

<file path=ppt/slides/_rels/slide184.xml.rels><?xml version="1.0" encoding="UTF-8" standalone="yes"?>
<Relationships xmlns="http://schemas.openxmlformats.org/package/2006/relationships"><Relationship Id="rId2" Type="http://schemas.openxmlformats.org/officeDocument/2006/relationships/slide" Target="slide179.xml"/><Relationship Id="rId1" Type="http://schemas.openxmlformats.org/officeDocument/2006/relationships/slideLayout" Target="../slideLayouts/slideLayout7.xml"/></Relationships>
</file>

<file path=ppt/slides/_rels/slide185.xml.rels><?xml version="1.0" encoding="UTF-8" standalone="yes"?>
<Relationships xmlns="http://schemas.openxmlformats.org/package/2006/relationships"><Relationship Id="rId3" Type="http://schemas.openxmlformats.org/officeDocument/2006/relationships/slide" Target="slide186.xml"/><Relationship Id="rId2" Type="http://schemas.openxmlformats.org/officeDocument/2006/relationships/slide" Target="slide187.xml"/><Relationship Id="rId1" Type="http://schemas.openxmlformats.org/officeDocument/2006/relationships/slideLayout" Target="../slideLayouts/slideLayout7.xml"/></Relationships>
</file>

<file path=ppt/slides/_rels/slide186.xml.rels><?xml version="1.0" encoding="UTF-8" standalone="yes"?>
<Relationships xmlns="http://schemas.openxmlformats.org/package/2006/relationships"><Relationship Id="rId2" Type="http://schemas.openxmlformats.org/officeDocument/2006/relationships/slide" Target="slide263.xml"/><Relationship Id="rId1" Type="http://schemas.openxmlformats.org/officeDocument/2006/relationships/slideLayout" Target="../slideLayouts/slideLayout7.xml"/></Relationships>
</file>

<file path=ppt/slides/_rels/slide187.xml.rels><?xml version="1.0" encoding="UTF-8" standalone="yes"?>
<Relationships xmlns="http://schemas.openxmlformats.org/package/2006/relationships"><Relationship Id="rId3" Type="http://schemas.openxmlformats.org/officeDocument/2006/relationships/slide" Target="slide189.xml"/><Relationship Id="rId2" Type="http://schemas.openxmlformats.org/officeDocument/2006/relationships/slide" Target="slide188.xml"/><Relationship Id="rId1" Type="http://schemas.openxmlformats.org/officeDocument/2006/relationships/slideLayout" Target="../slideLayouts/slideLayout7.xml"/></Relationships>
</file>

<file path=ppt/slides/_rels/slide188.xml.rels><?xml version="1.0" encoding="UTF-8" standalone="yes"?>
<Relationships xmlns="http://schemas.openxmlformats.org/package/2006/relationships"><Relationship Id="rId3" Type="http://schemas.openxmlformats.org/officeDocument/2006/relationships/slide" Target="slide181.xml"/><Relationship Id="rId2" Type="http://schemas.openxmlformats.org/officeDocument/2006/relationships/slide" Target="slide188.xml"/><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7.png"/></Relationships>
</file>

<file path=ppt/slides/_rels/slide18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98.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slide" Target="slide20.xml"/><Relationship Id="rId2" Type="http://schemas.openxmlformats.org/officeDocument/2006/relationships/slide" Target="slide17.xml"/><Relationship Id="rId1"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98.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98.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98.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98.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98.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98.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198.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7.xml.rels><?xml version="1.0" encoding="UTF-8" standalone="yes"?>
<Relationships xmlns="http://schemas.openxmlformats.org/package/2006/relationships"><Relationship Id="rId2" Type="http://schemas.openxmlformats.org/officeDocument/2006/relationships/slide" Target="slide263.xml"/><Relationship Id="rId1"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3" Type="http://schemas.openxmlformats.org/officeDocument/2006/relationships/slide" Target="slide198.xml"/><Relationship Id="rId2" Type="http://schemas.openxmlformats.org/officeDocument/2006/relationships/slide" Target="slide187.xml"/><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7.png"/></Relationships>
</file>

<file path=ppt/slides/_rels/slide199.xml.rels><?xml version="1.0" encoding="UTF-8" standalone="yes"?>
<Relationships xmlns="http://schemas.openxmlformats.org/package/2006/relationships"><Relationship Id="rId2" Type="http://schemas.openxmlformats.org/officeDocument/2006/relationships/slide" Target="slide20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4.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slide" Target="slide21.xml"/><Relationship Id="rId1" Type="http://schemas.openxmlformats.org/officeDocument/2006/relationships/slideLayout" Target="../slideLayouts/slideLayout7.xml"/></Relationships>
</file>

<file path=ppt/slides/_rels/slide20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201.xml"/><Relationship Id="rId1" Type="http://schemas.openxmlformats.org/officeDocument/2006/relationships/slideLayout" Target="../slideLayouts/slideLayout7.xml"/><Relationship Id="rId5" Type="http://schemas.openxmlformats.org/officeDocument/2006/relationships/slide" Target="slide202.xml"/><Relationship Id="rId4" Type="http://schemas.microsoft.com/office/2007/relationships/hdphoto" Target="../media/hdphoto2.wdp"/></Relationships>
</file>

<file path=ppt/slides/_rels/slide201.xml.rels><?xml version="1.0" encoding="UTF-8" standalone="yes"?>
<Relationships xmlns="http://schemas.openxmlformats.org/package/2006/relationships"><Relationship Id="rId3" Type="http://schemas.openxmlformats.org/officeDocument/2006/relationships/slide" Target="slide179.xml"/><Relationship Id="rId2" Type="http://schemas.openxmlformats.org/officeDocument/2006/relationships/slide" Target="slide199.xml"/><Relationship Id="rId1" Type="http://schemas.openxmlformats.org/officeDocument/2006/relationships/slideLayout" Target="../slideLayouts/slideLayout7.xml"/></Relationships>
</file>

<file path=ppt/slides/_rels/slide20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201.xml"/><Relationship Id="rId1" Type="http://schemas.openxmlformats.org/officeDocument/2006/relationships/slideLayout" Target="../slideLayouts/slideLayout7.xml"/><Relationship Id="rId5" Type="http://schemas.openxmlformats.org/officeDocument/2006/relationships/slide" Target="slide203.xml"/><Relationship Id="rId4" Type="http://schemas.microsoft.com/office/2007/relationships/hdphoto" Target="../media/hdphoto2.wdp"/></Relationships>
</file>

<file path=ppt/slides/_rels/slide20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204.xml"/><Relationship Id="rId1" Type="http://schemas.openxmlformats.org/officeDocument/2006/relationships/slideLayout" Target="../slideLayouts/slideLayout7.xml"/><Relationship Id="rId5" Type="http://schemas.openxmlformats.org/officeDocument/2006/relationships/slide" Target="slide201.xml"/><Relationship Id="rId4" Type="http://schemas.microsoft.com/office/2007/relationships/hdphoto" Target="../media/hdphoto2.wdp"/></Relationships>
</file>

<file path=ppt/slides/_rels/slide20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205.xml"/><Relationship Id="rId1" Type="http://schemas.openxmlformats.org/officeDocument/2006/relationships/slideLayout" Target="../slideLayouts/slideLayout7.xml"/><Relationship Id="rId4" Type="http://schemas.openxmlformats.org/officeDocument/2006/relationships/slide" Target="slide201.xml"/></Relationships>
</file>

<file path=ppt/slides/_rels/slide20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206.xml"/><Relationship Id="rId1" Type="http://schemas.openxmlformats.org/officeDocument/2006/relationships/slideLayout" Target="../slideLayouts/slideLayout7.xml"/><Relationship Id="rId4" Type="http://schemas.openxmlformats.org/officeDocument/2006/relationships/slide" Target="slide201.xml"/></Relationships>
</file>

<file path=ppt/slides/_rels/slide20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201.xml"/><Relationship Id="rId1" Type="http://schemas.openxmlformats.org/officeDocument/2006/relationships/slideLayout" Target="../slideLayouts/slideLayout7.xml"/><Relationship Id="rId5" Type="http://schemas.openxmlformats.org/officeDocument/2006/relationships/slide" Target="slide207.xml"/><Relationship Id="rId4" Type="http://schemas.microsoft.com/office/2007/relationships/hdphoto" Target="../media/hdphoto2.wdp"/></Relationships>
</file>

<file path=ppt/slides/_rels/slide20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201.xml"/><Relationship Id="rId1" Type="http://schemas.openxmlformats.org/officeDocument/2006/relationships/slideLayout" Target="../slideLayouts/slideLayout7.xml"/><Relationship Id="rId5" Type="http://schemas.openxmlformats.org/officeDocument/2006/relationships/slide" Target="slide208.xml"/><Relationship Id="rId4" Type="http://schemas.microsoft.com/office/2007/relationships/hdphoto" Target="../media/hdphoto2.wdp"/></Relationships>
</file>

<file path=ppt/slides/_rels/slide208.xml.rels><?xml version="1.0" encoding="UTF-8" standalone="yes"?>
<Relationships xmlns="http://schemas.openxmlformats.org/package/2006/relationships"><Relationship Id="rId3" Type="http://schemas.openxmlformats.org/officeDocument/2006/relationships/slide" Target="slide210.xml"/><Relationship Id="rId2" Type="http://schemas.openxmlformats.org/officeDocument/2006/relationships/slide" Target="slide209.xml"/><Relationship Id="rId1" Type="http://schemas.openxmlformats.org/officeDocument/2006/relationships/slideLayout" Target="../slideLayouts/slideLayout7.xml"/></Relationships>
</file>

<file path=ppt/slides/_rels/slide209.xml.rels><?xml version="1.0" encoding="UTF-8" standalone="yes"?>
<Relationships xmlns="http://schemas.openxmlformats.org/package/2006/relationships"><Relationship Id="rId3" Type="http://schemas.openxmlformats.org/officeDocument/2006/relationships/slide" Target="slide263.xml"/><Relationship Id="rId2" Type="http://schemas.openxmlformats.org/officeDocument/2006/relationships/slide" Target="slide17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slide" Target="slide22.xml"/><Relationship Id="rId2" Type="http://schemas.openxmlformats.org/officeDocument/2006/relationships/slide" Target="slide17.xml"/><Relationship Id="rId1" Type="http://schemas.openxmlformats.org/officeDocument/2006/relationships/slideLayout" Target="../slideLayouts/slideLayout7.xml"/></Relationships>
</file>

<file path=ppt/slides/_rels/slide210.xml.rels><?xml version="1.0" encoding="UTF-8" standalone="yes"?>
<Relationships xmlns="http://schemas.openxmlformats.org/package/2006/relationships"><Relationship Id="rId3" Type="http://schemas.openxmlformats.org/officeDocument/2006/relationships/slide" Target="slide211.xml"/><Relationship Id="rId2" Type="http://schemas.openxmlformats.org/officeDocument/2006/relationships/slide" Target="slide179.xml"/><Relationship Id="rId1" Type="http://schemas.openxmlformats.org/officeDocument/2006/relationships/slideLayout" Target="../slideLayouts/slideLayout7.xml"/></Relationships>
</file>

<file path=ppt/slides/_rels/slide211.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211.xml"/><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7.png"/></Relationships>
</file>

<file path=ppt/slides/_rels/slide212.xml.rels><?xml version="1.0" encoding="UTF-8" standalone="yes"?>
<Relationships xmlns="http://schemas.openxmlformats.org/package/2006/relationships"><Relationship Id="rId2" Type="http://schemas.openxmlformats.org/officeDocument/2006/relationships/slide" Target="slide213.xml"/><Relationship Id="rId1" Type="http://schemas.openxmlformats.org/officeDocument/2006/relationships/slideLayout" Target="../slideLayouts/slideLayout7.xml"/></Relationships>
</file>

<file path=ppt/slides/_rels/slide213.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hyperlink" Target="https://www.youtube.com/watch?v=ID_L0aGI9bg" TargetMode="External"/><Relationship Id="rId1" Type="http://schemas.openxmlformats.org/officeDocument/2006/relationships/slideLayout" Target="../slideLayouts/slideLayout7.xml"/></Relationships>
</file>

<file path=ppt/slides/_rels/slide214.xml.rels><?xml version="1.0" encoding="UTF-8" standalone="yes"?>
<Relationships xmlns="http://schemas.openxmlformats.org/package/2006/relationships"><Relationship Id="rId3" Type="http://schemas.openxmlformats.org/officeDocument/2006/relationships/slide" Target="slide74.xml"/><Relationship Id="rId2" Type="http://schemas.openxmlformats.org/officeDocument/2006/relationships/slide" Target="slide215.xml"/><Relationship Id="rId1" Type="http://schemas.openxmlformats.org/officeDocument/2006/relationships/slideLayout" Target="../slideLayouts/slideLayout7.xml"/></Relationships>
</file>

<file path=ppt/slides/_rels/slide215.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1.xml"/><Relationship Id="rId1" Type="http://schemas.openxmlformats.org/officeDocument/2006/relationships/slideLayout" Target="../slideLayouts/slideLayout7.xml"/></Relationships>
</file>

<file path=ppt/slides/_rels/slide216.xml.rels><?xml version="1.0" encoding="UTF-8" standalone="yes"?>
<Relationships xmlns="http://schemas.openxmlformats.org/package/2006/relationships"><Relationship Id="rId3" Type="http://schemas.openxmlformats.org/officeDocument/2006/relationships/slide" Target="slide221.xml"/><Relationship Id="rId2" Type="http://schemas.openxmlformats.org/officeDocument/2006/relationships/slide" Target="slide217.xml"/><Relationship Id="rId1" Type="http://schemas.openxmlformats.org/officeDocument/2006/relationships/slideLayout" Target="../slideLayouts/slideLayout7.xml"/></Relationships>
</file>

<file path=ppt/slides/_rels/slide217.xml.rels><?xml version="1.0" encoding="UTF-8" standalone="yes"?>
<Relationships xmlns="http://schemas.openxmlformats.org/package/2006/relationships"><Relationship Id="rId3" Type="http://schemas.openxmlformats.org/officeDocument/2006/relationships/slide" Target="slide221.xml"/><Relationship Id="rId2" Type="http://schemas.openxmlformats.org/officeDocument/2006/relationships/slide" Target="slide218.xml"/><Relationship Id="rId1" Type="http://schemas.openxmlformats.org/officeDocument/2006/relationships/slideLayout" Target="../slideLayouts/slideLayout7.xml"/></Relationships>
</file>

<file path=ppt/slides/_rels/slide218.xml.rels><?xml version="1.0" encoding="UTF-8" standalone="yes"?>
<Relationships xmlns="http://schemas.openxmlformats.org/package/2006/relationships"><Relationship Id="rId3" Type="http://schemas.openxmlformats.org/officeDocument/2006/relationships/slide" Target="slide220.xml"/><Relationship Id="rId2" Type="http://schemas.openxmlformats.org/officeDocument/2006/relationships/slide" Target="slide219.xml"/><Relationship Id="rId1" Type="http://schemas.openxmlformats.org/officeDocument/2006/relationships/slideLayout" Target="../slideLayouts/slideLayout7.xml"/></Relationships>
</file>

<file path=ppt/slides/_rels/slide219.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2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slide" Target="slide23.xml"/><Relationship Id="rId1" Type="http://schemas.openxmlformats.org/officeDocument/2006/relationships/slideLayout" Target="../slideLayouts/slideLayout7.xml"/></Relationships>
</file>

<file path=ppt/slides/_rels/slide220.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222.xml"/><Relationship Id="rId1" Type="http://schemas.openxmlformats.org/officeDocument/2006/relationships/slideLayout" Target="../slideLayouts/slideLayout7.xml"/></Relationships>
</file>

<file path=ppt/slides/_rels/slide221.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222.xml"/><Relationship Id="rId1" Type="http://schemas.openxmlformats.org/officeDocument/2006/relationships/slideLayout" Target="../slideLayouts/slideLayout7.xml"/></Relationships>
</file>

<file path=ppt/slides/_rels/slide222.xml.rels><?xml version="1.0" encoding="UTF-8" standalone="yes"?>
<Relationships xmlns="http://schemas.openxmlformats.org/package/2006/relationships"><Relationship Id="rId3" Type="http://schemas.openxmlformats.org/officeDocument/2006/relationships/slide" Target="slide224.xml"/><Relationship Id="rId2" Type="http://schemas.openxmlformats.org/officeDocument/2006/relationships/slide" Target="slide223.xml"/><Relationship Id="rId1" Type="http://schemas.openxmlformats.org/officeDocument/2006/relationships/slideLayout" Target="../slideLayouts/slideLayout7.xml"/></Relationships>
</file>

<file path=ppt/slides/_rels/slide223.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222.xml"/><Relationship Id="rId1" Type="http://schemas.openxmlformats.org/officeDocument/2006/relationships/slideLayout" Target="../slideLayouts/slideLayout7.xml"/></Relationships>
</file>

<file path=ppt/slides/_rels/slide224.xml.rels><?xml version="1.0" encoding="UTF-8" standalone="yes"?>
<Relationships xmlns="http://schemas.openxmlformats.org/package/2006/relationships"><Relationship Id="rId3" Type="http://schemas.openxmlformats.org/officeDocument/2006/relationships/slide" Target="slide225.xml"/><Relationship Id="rId2" Type="http://schemas.openxmlformats.org/officeDocument/2006/relationships/slide" Target="slide223.xml"/><Relationship Id="rId1" Type="http://schemas.openxmlformats.org/officeDocument/2006/relationships/slideLayout" Target="../slideLayouts/slideLayout7.xml"/></Relationships>
</file>

<file path=ppt/slides/_rels/slide225.xml.rels><?xml version="1.0" encoding="UTF-8" standalone="yes"?>
<Relationships xmlns="http://schemas.openxmlformats.org/package/2006/relationships"><Relationship Id="rId8" Type="http://schemas.openxmlformats.org/officeDocument/2006/relationships/slide" Target="slide226.xml"/><Relationship Id="rId3" Type="http://schemas.openxmlformats.org/officeDocument/2006/relationships/image" Target="../media/image9.png"/><Relationship Id="rId7" Type="http://schemas.microsoft.com/office/2007/relationships/hdphoto" Target="../media/hdphoto5.wdp"/><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1.png"/><Relationship Id="rId5" Type="http://schemas.microsoft.com/office/2007/relationships/hdphoto" Target="../media/hdphoto4.wdp"/><Relationship Id="rId10" Type="http://schemas.openxmlformats.org/officeDocument/2006/relationships/slide" Target="slide140.xml"/><Relationship Id="rId4" Type="http://schemas.openxmlformats.org/officeDocument/2006/relationships/image" Target="../media/image10.png"/><Relationship Id="rId9" Type="http://schemas.openxmlformats.org/officeDocument/2006/relationships/image" Target="../media/image12.png"/></Relationships>
</file>

<file path=ppt/slides/_rels/slide226.xml.rels><?xml version="1.0" encoding="UTF-8" standalone="yes"?>
<Relationships xmlns="http://schemas.openxmlformats.org/package/2006/relationships"><Relationship Id="rId3" Type="http://schemas.openxmlformats.org/officeDocument/2006/relationships/slide" Target="slide227.xml"/><Relationship Id="rId2" Type="http://schemas.openxmlformats.org/officeDocument/2006/relationships/slide" Target="slide242.xml"/><Relationship Id="rId1" Type="http://schemas.openxmlformats.org/officeDocument/2006/relationships/slideLayout" Target="../slideLayouts/slideLayout7.xml"/></Relationships>
</file>

<file path=ppt/slides/_rels/slide227.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228.xml"/><Relationship Id="rId1" Type="http://schemas.openxmlformats.org/officeDocument/2006/relationships/slideLayout" Target="../slideLayouts/slideLayout7.xml"/></Relationships>
</file>

<file path=ppt/slides/_rels/slide228.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229.xml"/><Relationship Id="rId1" Type="http://schemas.openxmlformats.org/officeDocument/2006/relationships/slideLayout" Target="../slideLayouts/slideLayout7.xml"/></Relationships>
</file>

<file path=ppt/slides/_rels/slide229.xml.rels><?xml version="1.0" encoding="UTF-8" standalone="yes"?>
<Relationships xmlns="http://schemas.openxmlformats.org/package/2006/relationships"><Relationship Id="rId3" Type="http://schemas.openxmlformats.org/officeDocument/2006/relationships/slide" Target="slide229.xml"/><Relationship Id="rId2" Type="http://schemas.openxmlformats.org/officeDocument/2006/relationships/slide" Target="slide23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slide" Target="slide27.xml"/><Relationship Id="rId1" Type="http://schemas.openxmlformats.org/officeDocument/2006/relationships/slideLayout" Target="../slideLayouts/slideLayout7.xml"/></Relationships>
</file>

<file path=ppt/slides/_rels/slide230.xml.rels><?xml version="1.0" encoding="UTF-8" standalone="yes"?>
<Relationships xmlns="http://schemas.openxmlformats.org/package/2006/relationships"><Relationship Id="rId3" Type="http://schemas.openxmlformats.org/officeDocument/2006/relationships/slide" Target="slide230.xml"/><Relationship Id="rId2" Type="http://schemas.openxmlformats.org/officeDocument/2006/relationships/slide" Target="slide231.xml"/><Relationship Id="rId1" Type="http://schemas.openxmlformats.org/officeDocument/2006/relationships/slideLayout" Target="../slideLayouts/slideLayout7.xml"/></Relationships>
</file>

<file path=ppt/slides/_rels/slide231.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slide" Target="slide233.xml"/><Relationship Id="rId1" Type="http://schemas.openxmlformats.org/officeDocument/2006/relationships/slideLayout" Target="../slideLayouts/slideLayout7.xml"/></Relationships>
</file>

<file path=ppt/slides/_rels/slide232.xml.rels><?xml version="1.0" encoding="UTF-8" standalone="yes"?>
<Relationships xmlns="http://schemas.openxmlformats.org/package/2006/relationships"><Relationship Id="rId2" Type="http://schemas.openxmlformats.org/officeDocument/2006/relationships/slide" Target="slide231.xml"/><Relationship Id="rId1" Type="http://schemas.openxmlformats.org/officeDocument/2006/relationships/slideLayout" Target="../slideLayouts/slideLayout7.xml"/></Relationships>
</file>

<file path=ppt/slides/_rels/slide233.xml.rels><?xml version="1.0" encoding="UTF-8" standalone="yes"?>
<Relationships xmlns="http://schemas.openxmlformats.org/package/2006/relationships"><Relationship Id="rId3" Type="http://schemas.openxmlformats.org/officeDocument/2006/relationships/slide" Target="slide238.xml"/><Relationship Id="rId2" Type="http://schemas.openxmlformats.org/officeDocument/2006/relationships/slide" Target="slide234.xml"/><Relationship Id="rId1" Type="http://schemas.openxmlformats.org/officeDocument/2006/relationships/slideLayout" Target="../slideLayouts/slideLayout7.xml"/></Relationships>
</file>

<file path=ppt/slides/_rels/slide234.xml.rels><?xml version="1.0" encoding="UTF-8" standalone="yes"?>
<Relationships xmlns="http://schemas.openxmlformats.org/package/2006/relationships"><Relationship Id="rId2" Type="http://schemas.openxmlformats.org/officeDocument/2006/relationships/slide" Target="slide235.xml"/><Relationship Id="rId1" Type="http://schemas.openxmlformats.org/officeDocument/2006/relationships/slideLayout" Target="../slideLayouts/slideLayout7.xml"/></Relationships>
</file>

<file path=ppt/slides/_rels/slide235.xml.rels><?xml version="1.0" encoding="UTF-8" standalone="yes"?>
<Relationships xmlns="http://schemas.openxmlformats.org/package/2006/relationships"><Relationship Id="rId3" Type="http://schemas.openxmlformats.org/officeDocument/2006/relationships/slide" Target="slide236.xml"/><Relationship Id="rId2" Type="http://schemas.openxmlformats.org/officeDocument/2006/relationships/slide" Target="slide152.xml"/><Relationship Id="rId1" Type="http://schemas.openxmlformats.org/officeDocument/2006/relationships/slideLayout" Target="../slideLayouts/slideLayout7.xml"/></Relationships>
</file>

<file path=ppt/slides/_rels/slide236.xml.rels><?xml version="1.0" encoding="UTF-8" standalone="yes"?>
<Relationships xmlns="http://schemas.openxmlformats.org/package/2006/relationships"><Relationship Id="rId3" Type="http://schemas.openxmlformats.org/officeDocument/2006/relationships/slide" Target="slide237.xml"/><Relationship Id="rId2" Type="http://schemas.openxmlformats.org/officeDocument/2006/relationships/slide" Target="slide152.xml"/><Relationship Id="rId1" Type="http://schemas.openxmlformats.org/officeDocument/2006/relationships/slideLayout" Target="../slideLayouts/slideLayout7.xml"/></Relationships>
</file>

<file path=ppt/slides/_rels/slide237.xml.rels><?xml version="1.0" encoding="UTF-8" standalone="yes"?>
<Relationships xmlns="http://schemas.openxmlformats.org/package/2006/relationships"><Relationship Id="rId3" Type="http://schemas.openxmlformats.org/officeDocument/2006/relationships/slide" Target="slide233.xml"/><Relationship Id="rId2" Type="http://schemas.openxmlformats.org/officeDocument/2006/relationships/slide" Target="slide152.xml"/><Relationship Id="rId1" Type="http://schemas.openxmlformats.org/officeDocument/2006/relationships/slideLayout" Target="../slideLayouts/slideLayout7.xml"/></Relationships>
</file>

<file path=ppt/slides/_rels/slide238.xml.rels><?xml version="1.0" encoding="UTF-8" standalone="yes"?>
<Relationships xmlns="http://schemas.openxmlformats.org/package/2006/relationships"><Relationship Id="rId3" Type="http://schemas.openxmlformats.org/officeDocument/2006/relationships/slide" Target="slide241.xml"/><Relationship Id="rId2" Type="http://schemas.openxmlformats.org/officeDocument/2006/relationships/slide" Target="slide239.xml"/><Relationship Id="rId1" Type="http://schemas.openxmlformats.org/officeDocument/2006/relationships/slideLayout" Target="../slideLayouts/slideLayout7.xml"/></Relationships>
</file>

<file path=ppt/slides/_rels/slide239.xml.rels><?xml version="1.0" encoding="UTF-8" standalone="yes"?>
<Relationships xmlns="http://schemas.openxmlformats.org/package/2006/relationships"><Relationship Id="rId3" Type="http://schemas.openxmlformats.org/officeDocument/2006/relationships/slide" Target="slide231.xml"/><Relationship Id="rId2" Type="http://schemas.openxmlformats.org/officeDocument/2006/relationships/slide" Target="slide24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slide" Target="slide25.xml"/><Relationship Id="rId1" Type="http://schemas.openxmlformats.org/officeDocument/2006/relationships/slideLayout" Target="../slideLayouts/slideLayout7.xml"/></Relationships>
</file>

<file path=ppt/slides/_rels/slide240.xml.rels><?xml version="1.0" encoding="UTF-8" standalone="yes"?>
<Relationships xmlns="http://schemas.openxmlformats.org/package/2006/relationships"><Relationship Id="rId3" Type="http://schemas.openxmlformats.org/officeDocument/2006/relationships/slide" Target="slide231.xml"/><Relationship Id="rId2" Type="http://schemas.openxmlformats.org/officeDocument/2006/relationships/slide" Target="slide263.xml"/><Relationship Id="rId1" Type="http://schemas.openxmlformats.org/officeDocument/2006/relationships/slideLayout" Target="../slideLayouts/slideLayout7.xml"/></Relationships>
</file>

<file path=ppt/slides/_rels/slide241.xml.rels><?xml version="1.0" encoding="UTF-8" standalone="yes"?>
<Relationships xmlns="http://schemas.openxmlformats.org/package/2006/relationships"><Relationship Id="rId3" Type="http://schemas.openxmlformats.org/officeDocument/2006/relationships/slide" Target="slide231.xml"/><Relationship Id="rId2" Type="http://schemas.openxmlformats.org/officeDocument/2006/relationships/slide" Target="slide263.xml"/><Relationship Id="rId1" Type="http://schemas.openxmlformats.org/officeDocument/2006/relationships/slideLayout" Target="../slideLayouts/slideLayout7.xml"/></Relationships>
</file>

<file path=ppt/slides/_rels/slide242.xml.rels><?xml version="1.0" encoding="UTF-8" standalone="yes"?>
<Relationships xmlns="http://schemas.openxmlformats.org/package/2006/relationships"><Relationship Id="rId3" Type="http://schemas.openxmlformats.org/officeDocument/2006/relationships/slide" Target="slide243.xml"/><Relationship Id="rId2" Type="http://schemas.openxmlformats.org/officeDocument/2006/relationships/slide" Target="slide247.xml"/><Relationship Id="rId1" Type="http://schemas.openxmlformats.org/officeDocument/2006/relationships/slideLayout" Target="../slideLayouts/slideLayout7.xml"/></Relationships>
</file>

<file path=ppt/slides/_rels/slide243.xml.rels><?xml version="1.0" encoding="UTF-8" standalone="yes"?>
<Relationships xmlns="http://schemas.openxmlformats.org/package/2006/relationships"><Relationship Id="rId3" Type="http://schemas.openxmlformats.org/officeDocument/2006/relationships/slide" Target="slide246.xml"/><Relationship Id="rId2" Type="http://schemas.openxmlformats.org/officeDocument/2006/relationships/slide" Target="slide244.xml"/><Relationship Id="rId1" Type="http://schemas.openxmlformats.org/officeDocument/2006/relationships/slideLayout" Target="../slideLayouts/slideLayout7.xml"/></Relationships>
</file>

<file path=ppt/slides/_rels/slide244.xml.rels><?xml version="1.0" encoding="UTF-8" standalone="yes"?>
<Relationships xmlns="http://schemas.openxmlformats.org/package/2006/relationships"><Relationship Id="rId3" Type="http://schemas.openxmlformats.org/officeDocument/2006/relationships/slide" Target="slide245.xml"/><Relationship Id="rId2" Type="http://schemas.openxmlformats.org/officeDocument/2006/relationships/slide" Target="slide246.xml"/><Relationship Id="rId1" Type="http://schemas.openxmlformats.org/officeDocument/2006/relationships/slideLayout" Target="../slideLayouts/slideLayout7.xml"/></Relationships>
</file>

<file path=ppt/slides/_rels/slide245.xml.rels><?xml version="1.0" encoding="UTF-8" standalone="yes"?>
<Relationships xmlns="http://schemas.openxmlformats.org/package/2006/relationships"><Relationship Id="rId2" Type="http://schemas.openxmlformats.org/officeDocument/2006/relationships/slide" Target="slide222.xml"/><Relationship Id="rId1" Type="http://schemas.openxmlformats.org/officeDocument/2006/relationships/slideLayout" Target="../slideLayouts/slideLayout7.xml"/></Relationships>
</file>

<file path=ppt/slides/_rels/slide246.xml.rels><?xml version="1.0" encoding="UTF-8" standalone="yes"?>
<Relationships xmlns="http://schemas.openxmlformats.org/package/2006/relationships"><Relationship Id="rId3" Type="http://schemas.openxmlformats.org/officeDocument/2006/relationships/slide" Target="slide222.xml"/><Relationship Id="rId2" Type="http://schemas.openxmlformats.org/officeDocument/2006/relationships/slide" Target="slide1.xml"/><Relationship Id="rId1" Type="http://schemas.openxmlformats.org/officeDocument/2006/relationships/slideLayout" Target="../slideLayouts/slideLayout7.xml"/></Relationships>
</file>

<file path=ppt/slides/_rels/slide247.xml.rels><?xml version="1.0" encoding="UTF-8" standalone="yes"?>
<Relationships xmlns="http://schemas.openxmlformats.org/package/2006/relationships"><Relationship Id="rId3" Type="http://schemas.openxmlformats.org/officeDocument/2006/relationships/slide" Target="slide243.xml"/><Relationship Id="rId2" Type="http://schemas.openxmlformats.org/officeDocument/2006/relationships/slide" Target="slide248.xml"/><Relationship Id="rId1" Type="http://schemas.openxmlformats.org/officeDocument/2006/relationships/slideLayout" Target="../slideLayouts/slideLayout7.xml"/></Relationships>
</file>

<file path=ppt/slides/_rels/slide248.xml.rels><?xml version="1.0" encoding="UTF-8" standalone="yes"?>
<Relationships xmlns="http://schemas.openxmlformats.org/package/2006/relationships"><Relationship Id="rId3" Type="http://schemas.openxmlformats.org/officeDocument/2006/relationships/slide" Target="slide251.xml"/><Relationship Id="rId2" Type="http://schemas.openxmlformats.org/officeDocument/2006/relationships/slide" Target="slide249.xml"/><Relationship Id="rId1" Type="http://schemas.openxmlformats.org/officeDocument/2006/relationships/slideLayout" Target="../slideLayouts/slideLayout7.xml"/></Relationships>
</file>

<file path=ppt/slides/_rels/slide249.xml.rels><?xml version="1.0" encoding="UTF-8" standalone="yes"?>
<Relationships xmlns="http://schemas.openxmlformats.org/package/2006/relationships"><Relationship Id="rId3" Type="http://schemas.openxmlformats.org/officeDocument/2006/relationships/slide" Target="slide222.xml"/><Relationship Id="rId2" Type="http://schemas.openxmlformats.org/officeDocument/2006/relationships/slide" Target="slide25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slide" Target="slide26.xml"/><Relationship Id="rId1" Type="http://schemas.openxmlformats.org/officeDocument/2006/relationships/slideLayout" Target="../slideLayouts/slideLayout7.xml"/></Relationships>
</file>

<file path=ppt/slides/_rels/slide25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slide" Target="slide222.xml"/><Relationship Id="rId4" Type="http://schemas.openxmlformats.org/officeDocument/2006/relationships/slide" Target="slide263.xml"/></Relationships>
</file>

<file path=ppt/slides/_rels/slide251.xml.rels><?xml version="1.0" encoding="UTF-8" standalone="yes"?>
<Relationships xmlns="http://schemas.openxmlformats.org/package/2006/relationships"><Relationship Id="rId3" Type="http://schemas.openxmlformats.org/officeDocument/2006/relationships/slide" Target="slide255.xml"/><Relationship Id="rId2" Type="http://schemas.openxmlformats.org/officeDocument/2006/relationships/slide" Target="slide252.xml"/><Relationship Id="rId1" Type="http://schemas.openxmlformats.org/officeDocument/2006/relationships/slideLayout" Target="../slideLayouts/slideLayout7.xml"/></Relationships>
</file>

<file path=ppt/slides/_rels/slide252.xml.rels><?xml version="1.0" encoding="UTF-8" standalone="yes"?>
<Relationships xmlns="http://schemas.openxmlformats.org/package/2006/relationships"><Relationship Id="rId3" Type="http://schemas.openxmlformats.org/officeDocument/2006/relationships/slide" Target="slide222.xml"/><Relationship Id="rId2" Type="http://schemas.openxmlformats.org/officeDocument/2006/relationships/slide" Target="slide253.xml"/><Relationship Id="rId1" Type="http://schemas.openxmlformats.org/officeDocument/2006/relationships/slideLayout" Target="../slideLayouts/slideLayout7.xml"/></Relationships>
</file>

<file path=ppt/slides/_rels/slide253.xml.rels><?xml version="1.0" encoding="UTF-8" standalone="yes"?>
<Relationships xmlns="http://schemas.openxmlformats.org/package/2006/relationships"><Relationship Id="rId3" Type="http://schemas.openxmlformats.org/officeDocument/2006/relationships/slide" Target="slide254.xml"/><Relationship Id="rId2" Type="http://schemas.openxmlformats.org/officeDocument/2006/relationships/slide" Target="slide263.xml"/><Relationship Id="rId1" Type="http://schemas.openxmlformats.org/officeDocument/2006/relationships/slideLayout" Target="../slideLayouts/slideLayout7.xml"/></Relationships>
</file>

<file path=ppt/slides/_rels/slide254.xml.rels><?xml version="1.0" encoding="UTF-8" standalone="yes"?>
<Relationships xmlns="http://schemas.openxmlformats.org/package/2006/relationships"><Relationship Id="rId3" Type="http://schemas.openxmlformats.org/officeDocument/2006/relationships/slide" Target="slide140.xml"/><Relationship Id="rId2" Type="http://schemas.openxmlformats.org/officeDocument/2006/relationships/slide" Target="slide1.xml"/><Relationship Id="rId1" Type="http://schemas.openxmlformats.org/officeDocument/2006/relationships/slideLayout" Target="../slideLayouts/slideLayout7.xml"/></Relationships>
</file>

<file path=ppt/slides/_rels/slide255.xml.rels><?xml version="1.0" encoding="UTF-8" standalone="yes"?>
<Relationships xmlns="http://schemas.openxmlformats.org/package/2006/relationships"><Relationship Id="rId3" Type="http://schemas.openxmlformats.org/officeDocument/2006/relationships/slide" Target="slide242.xml"/><Relationship Id="rId2" Type="http://schemas.openxmlformats.org/officeDocument/2006/relationships/slide" Target="slide256.xml"/><Relationship Id="rId1" Type="http://schemas.openxmlformats.org/officeDocument/2006/relationships/slideLayout" Target="../slideLayouts/slideLayout7.xml"/></Relationships>
</file>

<file path=ppt/slides/_rels/slide256.xml.rels><?xml version="1.0" encoding="UTF-8" standalone="yes"?>
<Relationships xmlns="http://schemas.openxmlformats.org/package/2006/relationships"><Relationship Id="rId2" Type="http://schemas.openxmlformats.org/officeDocument/2006/relationships/slide" Target="slide257.xml"/><Relationship Id="rId1" Type="http://schemas.openxmlformats.org/officeDocument/2006/relationships/slideLayout" Target="../slideLayouts/slideLayout7.xml"/></Relationships>
</file>

<file path=ppt/slides/_rels/slide257.xml.rels><?xml version="1.0" encoding="UTF-8" standalone="yes"?>
<Relationships xmlns="http://schemas.openxmlformats.org/package/2006/relationships"><Relationship Id="rId3" Type="http://schemas.openxmlformats.org/officeDocument/2006/relationships/slide" Target="slide258.xml"/><Relationship Id="rId2" Type="http://schemas.openxmlformats.org/officeDocument/2006/relationships/slide" Target="slide252.xml"/><Relationship Id="rId1" Type="http://schemas.openxmlformats.org/officeDocument/2006/relationships/slideLayout" Target="../slideLayouts/slideLayout7.xml"/></Relationships>
</file>

<file path=ppt/slides/_rels/slide258.xml.rels><?xml version="1.0" encoding="UTF-8" standalone="yes"?>
<Relationships xmlns="http://schemas.openxmlformats.org/package/2006/relationships"><Relationship Id="rId3" Type="http://schemas.openxmlformats.org/officeDocument/2006/relationships/slide" Target="slide259.xml"/><Relationship Id="rId2" Type="http://schemas.openxmlformats.org/officeDocument/2006/relationships/slide" Target="slide252.xml"/><Relationship Id="rId1" Type="http://schemas.openxmlformats.org/officeDocument/2006/relationships/slideLayout" Target="../slideLayouts/slideLayout7.xml"/></Relationships>
</file>

<file path=ppt/slides/_rels/slide259.xml.rels><?xml version="1.0" encoding="UTF-8" standalone="yes"?>
<Relationships xmlns="http://schemas.openxmlformats.org/package/2006/relationships"><Relationship Id="rId2" Type="http://schemas.openxmlformats.org/officeDocument/2006/relationships/slide" Target="slide25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slide" Target="slide27.xml"/><Relationship Id="rId1" Type="http://schemas.openxmlformats.org/officeDocument/2006/relationships/slideLayout" Target="../slideLayouts/slideLayout7.xml"/></Relationships>
</file>

<file path=ppt/slides/_rels/slide26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259.xml"/><Relationship Id="rId1" Type="http://schemas.openxmlformats.org/officeDocument/2006/relationships/slideLayout" Target="../slideLayouts/slideLayout7.xml"/></Relationships>
</file>

<file path=ppt/slides/_rels/slide261.xml.rels><?xml version="1.0" encoding="UTF-8" standalone="yes"?>
<Relationships xmlns="http://schemas.openxmlformats.org/package/2006/relationships"><Relationship Id="rId3" Type="http://schemas.microsoft.com/office/2007/relationships/hdphoto" Target="../media/hdphoto7.wdp"/><Relationship Id="rId7" Type="http://schemas.openxmlformats.org/officeDocument/2006/relationships/image" Target="../media/image16.jpe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slide" Target="slide140.xml"/><Relationship Id="rId5" Type="http://schemas.microsoft.com/office/2007/relationships/hdphoto" Target="../media/hdphoto8.wdp"/><Relationship Id="rId4" Type="http://schemas.openxmlformats.org/officeDocument/2006/relationships/image" Target="../media/image15.png"/></Relationships>
</file>

<file path=ppt/slides/_rels/slide26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259.xml"/><Relationship Id="rId1" Type="http://schemas.openxmlformats.org/officeDocument/2006/relationships/slideLayout" Target="../slideLayouts/slideLayout7.xml"/></Relationships>
</file>

<file path=ppt/slides/_rels/slide263.xml.rels><?xml version="1.0" encoding="UTF-8" standalone="yes"?>
<Relationships xmlns="http://schemas.openxmlformats.org/package/2006/relationships"><Relationship Id="rId3" Type="http://schemas.openxmlformats.org/officeDocument/2006/relationships/slide" Target="slide264.xml"/><Relationship Id="rId2" Type="http://schemas.openxmlformats.org/officeDocument/2006/relationships/slide" Target="slide1.xml"/><Relationship Id="rId1" Type="http://schemas.openxmlformats.org/officeDocument/2006/relationships/slideLayout" Target="../slideLayouts/slideLayout7.xml"/></Relationships>
</file>

<file path=ppt/slides/_rels/slide264.xml.rels><?xml version="1.0" encoding="UTF-8" standalone="yes"?>
<Relationships xmlns="http://schemas.openxmlformats.org/package/2006/relationships"><Relationship Id="rId2" Type="http://schemas.openxmlformats.org/officeDocument/2006/relationships/slide" Target="slide265.xml"/><Relationship Id="rId1" Type="http://schemas.openxmlformats.org/officeDocument/2006/relationships/slideLayout" Target="../slideLayouts/slideLayout7.xml"/></Relationships>
</file>

<file path=ppt/slides/_rels/slide265.xml.rels><?xml version="1.0" encoding="UTF-8" standalone="yes"?>
<Relationships xmlns="http://schemas.openxmlformats.org/package/2006/relationships"><Relationship Id="rId2" Type="http://schemas.openxmlformats.org/officeDocument/2006/relationships/slide" Target="slide266.xml"/><Relationship Id="rId1" Type="http://schemas.openxmlformats.org/officeDocument/2006/relationships/slideLayout" Target="../slideLayouts/slideLayout7.xml"/></Relationships>
</file>

<file path=ppt/slides/_rels/slide266.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267.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268.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269.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slide" Target="slide23.xml"/><Relationship Id="rId2" Type="http://schemas.openxmlformats.org/officeDocument/2006/relationships/slide" Target="slide28.xml"/><Relationship Id="rId1" Type="http://schemas.openxmlformats.org/officeDocument/2006/relationships/slideLayout" Target="../slideLayouts/slideLayout7.xml"/></Relationships>
</file>

<file path=ppt/slides/_rels/slide270.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27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slideLayout" Target="../slideLayouts/slideLayout7.xml"/><Relationship Id="rId7" Type="http://schemas.microsoft.com/office/2007/relationships/hdphoto" Target="../media/hdphoto9.wdp"/><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19.png"/><Relationship Id="rId5" Type="http://schemas.openxmlformats.org/officeDocument/2006/relationships/image" Target="../media/image18.gif"/><Relationship Id="rId10" Type="http://schemas.openxmlformats.org/officeDocument/2006/relationships/image" Target="../media/image2.png"/><Relationship Id="rId4" Type="http://schemas.openxmlformats.org/officeDocument/2006/relationships/image" Target="../media/image17.gif"/><Relationship Id="rId9" Type="http://schemas.microsoft.com/office/2007/relationships/hdphoto" Target="../media/hdphoto10.wdp"/></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slide" Target="slide3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slide" Target="slide30.xml"/><Relationship Id="rId2" Type="http://schemas.openxmlformats.org/officeDocument/2006/relationships/slide" Target="slide3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slide" Target="slide5.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slide" Target="slide35.xml"/><Relationship Id="rId2" Type="http://schemas.openxmlformats.org/officeDocument/2006/relationships/slide" Target="slide32.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slide" Target="slide33.xml"/><Relationship Id="rId2" Type="http://schemas.openxmlformats.org/officeDocument/2006/relationships/slide" Target="slide35.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slide" Target="slide34.xml"/><Relationship Id="rId2" Type="http://schemas.openxmlformats.org/officeDocument/2006/relationships/slide" Target="slide35.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slide" Target="slide35.xml"/><Relationship Id="rId2" Type="http://schemas.openxmlformats.org/officeDocument/2006/relationships/slide" Target="slide36.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slide" Target="slide28.xml"/><Relationship Id="rId2" Type="http://schemas.openxmlformats.org/officeDocument/2006/relationships/slide" Target="slide37.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slide" Target="slide40.xml"/><Relationship Id="rId2" Type="http://schemas.openxmlformats.org/officeDocument/2006/relationships/slide" Target="slide39.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jpg"/><Relationship Id="rId5" Type="http://schemas.openxmlformats.org/officeDocument/2006/relationships/slide" Target="slide41.xml"/><Relationship Id="rId4" Type="http://schemas.openxmlformats.org/officeDocument/2006/relationships/slide" Target="slide40.xml"/></Relationships>
</file>

<file path=ppt/slides/_rels/slide4.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slide" Target="slide7.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slide" Target="slide42.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slide" Target="slide4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slide" Target="slide43.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slide" Target="slide44.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slide" Target="slide46.xml"/><Relationship Id="rId2" Type="http://schemas.openxmlformats.org/officeDocument/2006/relationships/slide" Target="slide45.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slide" Target="slide48.xml"/><Relationship Id="rId2" Type="http://schemas.openxmlformats.org/officeDocument/2006/relationships/slide" Target="slide45.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slide" Target="slide48.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slide" Target="slide49.xml"/><Relationship Id="rId2" Type="http://schemas.openxmlformats.org/officeDocument/2006/relationships/slide" Target="slide54.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slide" Target="slide51.xml"/><Relationship Id="rId2" Type="http://schemas.openxmlformats.org/officeDocument/2006/relationships/slide" Target="slide50.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10.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slide" Target="slide53.xml"/><Relationship Id="rId2" Type="http://schemas.openxmlformats.org/officeDocument/2006/relationships/slide" Target="slide52.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slide" Target="slide68.xml"/><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slide" Target="slide56.xml"/><Relationship Id="rId2" Type="http://schemas.openxmlformats.org/officeDocument/2006/relationships/slide" Target="slide55.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slide" Target="slide56.xml"/><Relationship Id="rId2" Type="http://schemas.openxmlformats.org/officeDocument/2006/relationships/slide" Target="slide57.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slide" Target="slide54.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slide" Target="slide65.xml"/><Relationship Id="rId2" Type="http://schemas.openxmlformats.org/officeDocument/2006/relationships/slide" Target="slide58.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slide" Target="slide62.xml"/><Relationship Id="rId2" Type="http://schemas.openxmlformats.org/officeDocument/2006/relationships/slide" Target="slide59.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slide" Target="slide61.xml"/><Relationship Id="rId2" Type="http://schemas.openxmlformats.org/officeDocument/2006/relationships/slide" Target="slide60.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slide" Target="slide7.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slide" Target="slide75.xml"/><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slide" Target="slide6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slide" Target="slide64.xml"/><Relationship Id="rId2" Type="http://schemas.openxmlformats.org/officeDocument/2006/relationships/hyperlink" Target="https://www.youtube.com/watch?v=vxKBHX9Datw" TargetMode="External"/><Relationship Id="rId1" Type="http://schemas.openxmlformats.org/officeDocument/2006/relationships/slideLayout" Target="../slideLayouts/slideLayout7.xml"/><Relationship Id="rId4" Type="http://schemas.openxmlformats.org/officeDocument/2006/relationships/hyperlink" Target="https://www.google.pl/search?q=hokuto+no+ken&amp;source=lnms&amp;tbm=isch&amp;sa=X&amp;ved=0ahUKEwjZ3fLF4enYAhWFyKQKHTWhB78Q_AUICigB&amp;biw=1366&amp;bih=645" TargetMode="External"/></Relationships>
</file>

<file path=ppt/slides/_rels/slide64.xml.rels><?xml version="1.0" encoding="UTF-8" standalone="yes"?>
<Relationships xmlns="http://schemas.openxmlformats.org/package/2006/relationships"><Relationship Id="rId3" Type="http://schemas.openxmlformats.org/officeDocument/2006/relationships/slide" Target="slide76.xml"/><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slide" Target="slide67.xml"/><Relationship Id="rId2" Type="http://schemas.openxmlformats.org/officeDocument/2006/relationships/slide" Target="slide6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slide" Target="slide99.xml"/><Relationship Id="rId2" Type="http://schemas.openxmlformats.org/officeDocument/2006/relationships/slide" Target="slide98.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slide" Target="slide74.xml"/><Relationship Id="rId2" Type="http://schemas.openxmlformats.org/officeDocument/2006/relationships/slide" Target="slide9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slide" Target="slide69.xml"/><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slide" Target="slide70.xml"/><Relationship Id="rId2" Type="http://schemas.openxmlformats.org/officeDocument/2006/relationships/slide" Target="slide7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slide" Target="slide8.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slide" Target="slide71.xml"/><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slide" Target="slide73.xml"/><Relationship Id="rId2" Type="http://schemas.openxmlformats.org/officeDocument/2006/relationships/slide" Target="slide72.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slide" Target="slide130.xml"/><Relationship Id="rId2" Type="http://schemas.openxmlformats.org/officeDocument/2006/relationships/slide" Target="slide139.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slide" Target="slide61.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3" Type="http://schemas.openxmlformats.org/officeDocument/2006/relationships/slide" Target="slide83.xml"/><Relationship Id="rId2" Type="http://schemas.openxmlformats.org/officeDocument/2006/relationships/slide" Target="slide84.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slide" Target="slide86.xml"/><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slide" Target="slide85.xml"/><Relationship Id="rId2" Type="http://schemas.openxmlformats.org/officeDocument/2006/relationships/slide" Target="slide86.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slide" Target="slide87.xml"/><Relationship Id="rId2" Type="http://schemas.openxmlformats.org/officeDocument/2006/relationships/slide" Target="slide64.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slide" Target="slide87.xml"/><Relationship Id="rId2" Type="http://schemas.openxmlformats.org/officeDocument/2006/relationships/slide" Target="slide64.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slide" Target="slide89.xml"/><Relationship Id="rId2" Type="http://schemas.openxmlformats.org/officeDocument/2006/relationships/slide" Target="slide88.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3" Type="http://schemas.openxmlformats.org/officeDocument/2006/relationships/slide" Target="slide89.xml"/><Relationship Id="rId2" Type="http://schemas.openxmlformats.org/officeDocument/2006/relationships/slide" Target="slide87.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slide" Target="slide90.xml"/><Relationship Id="rId2" Type="http://schemas.openxmlformats.org/officeDocument/2006/relationships/slide" Target="slide9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slide" Target="slide11.xml"/><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2" Type="http://schemas.openxmlformats.org/officeDocument/2006/relationships/slide" Target="slide91.xml"/><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2" Type="http://schemas.openxmlformats.org/officeDocument/2006/relationships/slide" Target="slide92.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slide" Target="slide93.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3" Type="http://schemas.openxmlformats.org/officeDocument/2006/relationships/slide" Target="slide95.xml"/><Relationship Id="rId2" Type="http://schemas.openxmlformats.org/officeDocument/2006/relationships/slide" Target="slide94.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2" Type="http://schemas.openxmlformats.org/officeDocument/2006/relationships/slide" Target="slide95.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slide" Target="slide96.xml"/><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slide" Target="slide74.xml"/><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3" Type="http://schemas.openxmlformats.org/officeDocument/2006/relationships/slide" Target="slide74.xml"/><Relationship Id="rId2" Type="http://schemas.openxmlformats.org/officeDocument/2006/relationships/slide" Target="slide76.xml"/><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3" Type="http://schemas.openxmlformats.org/officeDocument/2006/relationships/slide" Target="slide99.xml"/><Relationship Id="rId2" Type="http://schemas.openxmlformats.org/officeDocument/2006/relationships/slide" Target="slide100.xml"/><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3" Type="http://schemas.openxmlformats.org/officeDocument/2006/relationships/slide" Target="slide104.xml"/><Relationship Id="rId2" Type="http://schemas.openxmlformats.org/officeDocument/2006/relationships/slide" Target="slide10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просыпаетесь... Где-то. Перед вами стоит дерево, за ним ещё одно... Справа от вас лежит рюкзак.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Осмотреться</a:t>
            </a:r>
            <a:endParaRPr lang="uk-UA" sz="2400" u="sng" dirty="0"/>
          </a:p>
        </p:txBody>
      </p:sp>
      <p:sp>
        <p:nvSpPr>
          <p:cNvPr id="6" name="TextBox 5"/>
          <p:cNvSpPr txBox="1"/>
          <p:nvPr/>
        </p:nvSpPr>
        <p:spPr>
          <a:xfrm>
            <a:off x="5818358" y="4866067"/>
            <a:ext cx="2426050" cy="461665"/>
          </a:xfrm>
          <a:prstGeom prst="rect">
            <a:avLst/>
          </a:prstGeom>
          <a:noFill/>
        </p:spPr>
        <p:txBody>
          <a:bodyPr wrap="square" rtlCol="0">
            <a:spAutoFit/>
          </a:bodyPr>
          <a:lstStyle/>
          <a:p>
            <a:r>
              <a:rPr lang="ru-RU" sz="2400" u="sng" dirty="0" smtClean="0">
                <a:hlinkClick r:id="rId3" action="ppaction://hlinksldjump"/>
              </a:rPr>
              <a:t>Открыть рюкзак</a:t>
            </a:r>
            <a:endParaRPr lang="uk-UA" sz="2400" u="sng" dirty="0"/>
          </a:p>
        </p:txBody>
      </p:sp>
      <p:sp>
        <p:nvSpPr>
          <p:cNvPr id="2" name="Rectangle 1"/>
          <p:cNvSpPr/>
          <p:nvPr/>
        </p:nvSpPr>
        <p:spPr>
          <a:xfrm>
            <a:off x="2483768" y="2420888"/>
            <a:ext cx="3744416" cy="1824007"/>
          </a:xfrm>
          <a:prstGeom prst="rect">
            <a:avLst/>
          </a:prstGeom>
          <a:solidFill>
            <a:srgbClr val="F4FB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smtClean="0">
                <a:solidFill>
                  <a:schemeClr val="tx1"/>
                </a:solidFill>
              </a:rPr>
              <a:t>Примечание автора: НЕ нажимайте на сам слайд, только на </a:t>
            </a:r>
            <a:r>
              <a:rPr lang="ru-RU" dirty="0" smtClean="0">
                <a:solidFill>
                  <a:schemeClr val="tx1"/>
                </a:solidFill>
                <a:hlinkClick r:id="rId4" action="ppaction://hlinksldjump" tooltip="Ссылки как на Сибирь)))"/>
              </a:rPr>
              <a:t>ссылки</a:t>
            </a:r>
            <a:r>
              <a:rPr lang="ru-RU" dirty="0" smtClean="0">
                <a:solidFill>
                  <a:schemeClr val="tx1"/>
                </a:solidFill>
              </a:rPr>
              <a:t>! Иначе вы попадёте на следующий слайд, который скорее всего не будет следующим по сюжету!</a:t>
            </a:r>
          </a:p>
          <a:p>
            <a:pPr algn="ctr"/>
            <a:r>
              <a:rPr lang="ru-RU" dirty="0" smtClean="0">
                <a:solidFill>
                  <a:schemeClr val="tx1"/>
                </a:solidFill>
              </a:rPr>
              <a:t>-Окей, не мешай мне!</a:t>
            </a:r>
            <a:endParaRPr lang="uk-UA" dirty="0">
              <a:solidFill>
                <a:schemeClr val="tx1"/>
              </a:solidFill>
            </a:endParaRPr>
          </a:p>
        </p:txBody>
      </p:sp>
    </p:spTree>
    <p:extLst>
      <p:ext uri="{BB962C8B-B14F-4D97-AF65-F5344CB8AC3E}">
        <p14:creationId xmlns:p14="http://schemas.microsoft.com/office/powerpoint/2010/main" val="667592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пришли к дереву, на котором сидели птички. Они так красиво пели... Завораживает... Спать хочется...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*Заснуть*</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2" action="ppaction://hlinksldjump"/>
              </a:rPr>
              <a:t>Какое спать?! Надо...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на север от сюда. Там находится замок Альянса – Терамор.»</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612350" cy="1200329"/>
          </a:xfrm>
          <a:prstGeom prst="rect">
            <a:avLst/>
          </a:prstGeom>
          <a:noFill/>
        </p:spPr>
        <p:txBody>
          <a:bodyPr wrap="square" rtlCol="0">
            <a:spAutoFit/>
          </a:bodyPr>
          <a:lstStyle/>
          <a:p>
            <a:r>
              <a:rPr lang="ru-RU" sz="2400" u="sng" dirty="0" smtClean="0">
                <a:hlinkClick r:id="rId2" action="ppaction://hlinksldjump"/>
              </a:rPr>
              <a:t>А мы точно идём на север? Солнце вроде заходит сзади нас...</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a:hlinkClick r:id="rId3" action="ppaction://hlinksldjump"/>
              </a:rPr>
              <a:t>Как ты тут оказался?</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«Вот вроде ты достаточно умный, что бы понять, что что-то не так. Но при этом ты доверился вору, который пытался тебя убить.»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Так куда мы всё же идём?</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Ах ты подлец! Защищайся!</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ты и дыбил. К притону идём! Живо!»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Что ты сказал?</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Ну всё!</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Красные же!»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460222" cy="830997"/>
          </a:xfrm>
          <a:prstGeom prst="rect">
            <a:avLst/>
          </a:prstGeom>
          <a:noFill/>
        </p:spPr>
        <p:txBody>
          <a:bodyPr wrap="square" rtlCol="0">
            <a:spAutoFit/>
          </a:bodyPr>
          <a:lstStyle/>
          <a:p>
            <a:r>
              <a:rPr lang="ru-RU" sz="2400" u="sng" dirty="0">
                <a:hlinkClick r:id="rId2" action="ppaction://hlinksldjump"/>
              </a:rPr>
              <a:t>И что произошло с тобой?</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Мда...</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768752"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«Мне пришлось бежать. Спрятался я в лесу, жил в одной пещере, но потом там завелись троли, и я искал новое убежище. И нашёл – Крепость Терамор. Но полностью поселится я там не мог – Красные проводят патрули и ищут беженцев типо меня»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Мда...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Печально...</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замахнулись мечом с права, но враг подставил щит. Вы попытаетесь нанести следующий удар...</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С лева!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С права!</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Враг легко заблокировал и этот удар. Теперь нужно парировать его удар...</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С лева!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С права!</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Этот удар сильно ранил врага! Нужно атаковать...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С лева!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С права!</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Это сработало! Теперь нужно нанести еще один удар!</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Сверху!</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Снизу!</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Это оказалось ошибкой. Фатальной.</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Ну не хочу я на начало!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Эх, на начало?</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Здесь слишком темно. Нужно полагатся на слух и нюх... Справа что-то капает, слева пахнет жареным... Куда идём?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лево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право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Враг повержен! Теперь вы можете спокойно продолжить исследовать эти земли! Куда идём?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лево!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право!</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164288" y="6317910"/>
              <a:ext cx="1916249" cy="369332"/>
            </a:xfrm>
            <a:prstGeom prst="rect">
              <a:avLst/>
            </a:prstGeom>
            <a:noFill/>
          </p:spPr>
          <p:txBody>
            <a:bodyPr wrap="square" rtlCol="0">
              <a:spAutoFit/>
            </a:bodyPr>
            <a:lstStyle/>
            <a:p>
              <a:pPr algn="r"/>
              <a:r>
                <a:rPr lang="ru-RU" dirty="0" smtClean="0"/>
                <a:t>Враг повержен!</a:t>
              </a:r>
              <a:endParaRPr lang="uk-UA" dirty="0"/>
            </a:p>
          </p:txBody>
        </p:sp>
      </p:gr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Продолжили вы путь молча. Шли, шли, шли и нашли вы скрытый вход в пещеру! Судя по лицу «товарища», он знал об этом месте. И скорее всего, именно сюда он вас вёл.</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324318" cy="1200329"/>
          </a:xfrm>
          <a:prstGeom prst="rect">
            <a:avLst/>
          </a:prstGeom>
          <a:noFill/>
        </p:spPr>
        <p:txBody>
          <a:bodyPr wrap="square" rtlCol="0">
            <a:spAutoFit/>
          </a:bodyPr>
          <a:lstStyle/>
          <a:p>
            <a:r>
              <a:rPr lang="ru-RU" sz="2400" u="sng" dirty="0" smtClean="0">
                <a:hlinkClick r:id="rId2" action="ppaction://hlinksldjump"/>
              </a:rPr>
              <a:t>Что-то это не похоже на населённый пункт. Ты куда меня привёл?</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Заходим, чо.</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Стоило было вам зайти, как это оказалась засада! Вы уже раздумывали, как будете вместе защищаться, но тут он повернулся к вам и направил на вас топор! Это ловушка!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Предатель!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Действовать!</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164288" y="6317910"/>
              <a:ext cx="1916249" cy="369332"/>
            </a:xfrm>
            <a:prstGeom prst="rect">
              <a:avLst/>
            </a:prstGeom>
            <a:noFill/>
          </p:spPr>
          <p:txBody>
            <a:bodyPr wrap="square" rtlCol="0">
              <a:spAutoFit/>
            </a:bodyPr>
            <a:lstStyle/>
            <a:p>
              <a:pPr algn="r"/>
              <a:r>
                <a:rPr lang="ru-RU" dirty="0" smtClean="0"/>
                <a:t>Ну ты и вляпался!</a:t>
              </a:r>
              <a:endParaRPr lang="uk-UA" dirty="0"/>
            </a:p>
          </p:txBody>
        </p:sp>
      </p:grpSp>
    </p:spTree>
    <p:extLst>
      <p:ext uri="{BB962C8B-B14F-4D97-AF65-F5344CB8AC3E}">
        <p14:creationId xmlns:p14="http://schemas.microsoft.com/office/powerpoint/2010/main" val="21424987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a:t>
            </a:r>
            <a:r>
              <a:rPr lang="ru-RU" sz="2400" dirty="0" smtClean="0">
                <a:effectLst>
                  <a:outerShdw blurRad="38100" dist="38100" dir="2700000" algn="tl">
                    <a:srgbClr val="000000">
                      <a:alpha val="43137"/>
                    </a:srgbClr>
                  </a:outerShdw>
                </a:effectLst>
                <a:hlinkClick r:id="rId2"/>
              </a:rPr>
              <a:t>Предатель... На самом деле, предали меня!..</a:t>
            </a:r>
            <a:r>
              <a:rPr lang="ru-RU" sz="2400" dirty="0" smtClean="0">
                <a:effectLst>
                  <a:outerShdw blurRad="38100" dist="38100" dir="2700000" algn="tl">
                    <a:srgbClr val="000000">
                      <a:alpha val="43137"/>
                    </a:srgbClr>
                  </a:outerShdw>
                </a:effectLst>
              </a:rPr>
              <a:t>» Скорее всего, он хотел  продолжить эту речь, но кто-то не сдержался, и у вас в шее оказалась стрела...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3" action="ppaction://hlinksldjump"/>
              </a:rPr>
              <a:t>Да шо это такое, Виталя?</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4" action="ppaction://hlinksldjump"/>
              </a:rPr>
              <a:t>Да ну вас...</a:t>
            </a:r>
            <a:endParaRPr lang="uk-UA" sz="2400" u="sng" dirty="0"/>
          </a:p>
        </p:txBody>
      </p:sp>
    </p:spTree>
    <p:extLst>
      <p:ext uri="{BB962C8B-B14F-4D97-AF65-F5344CB8AC3E}">
        <p14:creationId xmlns:p14="http://schemas.microsoft.com/office/powerpoint/2010/main" val="21424987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Я те не Виталя!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820262" cy="830997"/>
          </a:xfrm>
          <a:prstGeom prst="rect">
            <a:avLst/>
          </a:prstGeom>
          <a:noFill/>
        </p:spPr>
        <p:txBody>
          <a:bodyPr wrap="square" rtlCol="0">
            <a:spAutoFit/>
          </a:bodyPr>
          <a:lstStyle/>
          <a:p>
            <a:r>
              <a:rPr lang="ru-RU" sz="2400" u="sng" dirty="0" smtClean="0">
                <a:hlinkClick r:id="rId2" action="ppaction://hlinksldjump"/>
              </a:rPr>
              <a:t>Ну Виталик, что ты такое говориш</a:t>
            </a:r>
            <a:r>
              <a:rPr lang="ru-RU" sz="2400" u="sng" dirty="0">
                <a:hlinkClick r:id="rId2" action="ppaction://hlinksldjump"/>
              </a:rPr>
              <a:t>ь</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Ну может НЕ на начало?</a:t>
            </a:r>
            <a:endParaRPr lang="uk-UA" sz="2400" u="sng" dirty="0"/>
          </a:p>
        </p:txBody>
      </p:sp>
    </p:spTree>
    <p:extLst>
      <p:ext uri="{BB962C8B-B14F-4D97-AF65-F5344CB8AC3E}">
        <p14:creationId xmlns:p14="http://schemas.microsoft.com/office/powerpoint/2010/main" val="21424987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Да я даже не Виталя! Так, всё, лети на начало!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Ну нет Виталя, нет!</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tooltip="Ну ладно..."/>
              </a:rPr>
              <a:t>Ну зачем так?</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blipFill>
            <a:blip r:embed="rId4"/>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accent6">
                  <a:lumMod val="60000"/>
                  <a:lumOff val="40000"/>
                </a:schemeClr>
              </a:solidFill>
            </a:endParaRPr>
          </a:p>
        </p:txBody>
      </p:sp>
      <p:pic>
        <p:nvPicPr>
          <p:cNvPr id="3" name="Picture 2"/>
          <p:cNvPicPr>
            <a:picLocks noChangeAspect="1"/>
          </p:cNvPicPr>
          <p:nvPr/>
        </p:nvPicPr>
        <p:blipFill>
          <a:blip r:embed="rId5">
            <a:extLst>
              <a:ext uri="{BEBA8EAE-BF5A-486C-A8C5-ECC9F3942E4B}">
                <a14:imgProps xmlns:a14="http://schemas.microsoft.com/office/drawing/2010/main">
                  <a14:imgLayer r:embed="rId6">
                    <a14:imgEffect>
                      <a14:backgroundRemoval t="11250" b="100000" l="0" r="100000">
                        <a14:foregroundMark x1="48047" y1="86806" x2="47578" y2="85556"/>
                        <a14:foregroundMark x1="49844" y1="82778" x2="49844" y2="81528"/>
                        <a14:foregroundMark x1="52656" y1="83056" x2="53281" y2="80694"/>
                      </a14:backgroundRemoval>
                    </a14:imgEffect>
                  </a14:imgLayer>
                </a14:imgProps>
              </a:ext>
              <a:ext uri="{28A0092B-C50C-407E-A947-70E740481C1C}">
                <a14:useLocalDpi xmlns:a14="http://schemas.microsoft.com/office/drawing/2010/main" val="0"/>
              </a:ext>
            </a:extLst>
          </a:blip>
          <a:stretch>
            <a:fillRect/>
          </a:stretch>
        </p:blipFill>
        <p:spPr>
          <a:xfrm>
            <a:off x="-108520" y="1844824"/>
            <a:ext cx="9144000" cy="5143500"/>
          </a:xfrm>
          <a:prstGeom prst="rect">
            <a:avLst/>
          </a:prstGeom>
        </p:spPr>
      </p:pic>
      <p:sp>
        <p:nvSpPr>
          <p:cNvPr id="4" name="TextBox 3"/>
          <p:cNvSpPr txBox="1"/>
          <p:nvPr/>
        </p:nvSpPr>
        <p:spPr>
          <a:xfrm>
            <a:off x="1475656" y="1052736"/>
            <a:ext cx="6480720" cy="3046988"/>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ЧТО ДЕЛАТЬ????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7" action="ppaction://hlinksldjump"/>
              </a:rPr>
              <a:t>КУВЫРОК В ПРАВО!</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8" action="ppaction://hlinksldjump"/>
              </a:rPr>
              <a:t>МЕЧ В ШЕЮ ПРЕДАТЕЛЮ!</a:t>
            </a:r>
            <a:endParaRPr lang="uk-UA" sz="2400" u="sng" dirty="0"/>
          </a:p>
        </p:txBody>
      </p:sp>
      <p:pic>
        <p:nvPicPr>
          <p:cNvPr id="2" name="jojo-to-be-continued_(mp3CC.com).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9144000" y="6256224"/>
            <a:ext cx="609600" cy="609600"/>
          </a:xfrm>
          <a:prstGeom prst="rect">
            <a:avLst/>
          </a:prstGeom>
        </p:spPr>
      </p:pic>
      <p:sp>
        <p:nvSpPr>
          <p:cNvPr id="9" name="TextBox 8"/>
          <p:cNvSpPr txBox="1"/>
          <p:nvPr/>
        </p:nvSpPr>
        <p:spPr>
          <a:xfrm>
            <a:off x="3383360" y="4875806"/>
            <a:ext cx="2160240" cy="1200329"/>
          </a:xfrm>
          <a:prstGeom prst="rect">
            <a:avLst/>
          </a:prstGeom>
          <a:noFill/>
        </p:spPr>
        <p:txBody>
          <a:bodyPr wrap="square" rtlCol="0">
            <a:spAutoFit/>
          </a:bodyPr>
          <a:lstStyle/>
          <a:p>
            <a:r>
              <a:rPr lang="ru-RU" sz="2400" u="sng" dirty="0" smtClean="0">
                <a:hlinkClick r:id="rId10"/>
              </a:rPr>
              <a:t>Это отсылка к ЖоЖо, серьёзно?</a:t>
            </a:r>
            <a:endParaRPr lang="uk-UA" sz="2400" u="sng" dirty="0"/>
          </a:p>
        </p:txBody>
      </p:sp>
      <p:grpSp>
        <p:nvGrpSpPr>
          <p:cNvPr id="10" name="Group 9"/>
          <p:cNvGrpSpPr/>
          <p:nvPr/>
        </p:nvGrpSpPr>
        <p:grpSpPr>
          <a:xfrm>
            <a:off x="6300192" y="5661248"/>
            <a:ext cx="2843808" cy="1196752"/>
            <a:chOff x="6300192" y="5661248"/>
            <a:chExt cx="2843808" cy="1196752"/>
          </a:xfrm>
        </p:grpSpPr>
        <p:sp>
          <p:nvSpPr>
            <p:cNvPr id="11" name="Rectangle 10"/>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12" name="TextBox 11"/>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3" name="TextBox 12"/>
            <p:cNvSpPr txBox="1"/>
            <p:nvPr/>
          </p:nvSpPr>
          <p:spPr>
            <a:xfrm>
              <a:off x="7164288" y="6317910"/>
              <a:ext cx="1916249" cy="369332"/>
            </a:xfrm>
            <a:prstGeom prst="rect">
              <a:avLst/>
            </a:prstGeom>
            <a:noFill/>
          </p:spPr>
          <p:txBody>
            <a:bodyPr wrap="square" rtlCol="0">
              <a:spAutoFit/>
            </a:bodyPr>
            <a:lstStyle/>
            <a:p>
              <a:pPr algn="r"/>
              <a:r>
                <a:rPr lang="en-US" dirty="0" smtClean="0"/>
                <a:t>JOOOJOOOOO</a:t>
              </a:r>
              <a:r>
                <a:rPr lang="ru-RU" dirty="0" smtClean="0"/>
                <a:t>!</a:t>
              </a:r>
              <a:endParaRPr lang="uk-UA" dirty="0"/>
            </a:p>
          </p:txBody>
        </p:sp>
      </p:gr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75" fill="hold"/>
                                        <p:tgtEl>
                                          <p:spTgt spid="2"/>
                                        </p:tgtEl>
                                      </p:cBhvr>
                                    </p:cmd>
                                  </p:childTnLst>
                                </p:cTn>
                              </p:par>
                              <p:par>
                                <p:cTn id="7" presetID="2" presetClass="entr" presetSubtype="2" fill="hold" nodeType="withEffect">
                                  <p:stCondLst>
                                    <p:cond delay="3500"/>
                                  </p:stCondLst>
                                  <p:childTnLst>
                                    <p:set>
                                      <p:cBhvr>
                                        <p:cTn id="8" dur="1" fill="hold">
                                          <p:stCondLst>
                                            <p:cond delay="0"/>
                                          </p:stCondLst>
                                        </p:cTn>
                                        <p:tgtEl>
                                          <p:spTgt spid="3"/>
                                        </p:tgtEl>
                                        <p:attrNameLst>
                                          <p:attrName>style.visibility</p:attrName>
                                        </p:attrNameLst>
                                      </p:cBhvr>
                                      <p:to>
                                        <p:strVal val="visible"/>
                                      </p:to>
                                    </p:set>
                                    <p:anim calcmode="lin" valueType="num">
                                      <p:cBhvr additive="base">
                                        <p:cTn id="9" dur="500" fill="hold"/>
                                        <p:tgtEl>
                                          <p:spTgt spid="3"/>
                                        </p:tgtEl>
                                        <p:attrNameLst>
                                          <p:attrName>ppt_x</p:attrName>
                                        </p:attrNameLst>
                                      </p:cBhvr>
                                      <p:tavLst>
                                        <p:tav tm="0">
                                          <p:val>
                                            <p:strVal val="1+#ppt_w/2"/>
                                          </p:val>
                                        </p:tav>
                                        <p:tav tm="100000">
                                          <p:val>
                                            <p:strVal val="#ppt_x"/>
                                          </p:val>
                                        </p:tav>
                                      </p:tavLst>
                                    </p:anim>
                                    <p:anim calcmode="lin" valueType="num">
                                      <p:cBhvr additive="base">
                                        <p:cTn id="10" dur="500" fill="hold"/>
                                        <p:tgtEl>
                                          <p:spTgt spid="3"/>
                                        </p:tgtEl>
                                        <p:attrNameLst>
                                          <p:attrName>ppt_y</p:attrName>
                                        </p:attrNameLst>
                                      </p:cBhvr>
                                      <p:tavLst>
                                        <p:tav tm="0">
                                          <p:val>
                                            <p:strVal val="#ppt_y"/>
                                          </p:val>
                                        </p:tav>
                                        <p:tav tm="100000">
                                          <p:val>
                                            <p:strVal val="#ppt_y"/>
                                          </p:val>
                                        </p:tav>
                                      </p:tavLst>
                                    </p:anim>
                                  </p:childTnLst>
                                </p:cTn>
                              </p:par>
                              <p:par>
                                <p:cTn id="11" presetID="10" presetClass="entr" presetSubtype="0" fill="hold" grpId="0" nodeType="withEffect">
                                  <p:stCondLst>
                                    <p:cond delay="35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200"/>
                                        <p:tgtEl>
                                          <p:spTgt spid="8"/>
                                        </p:tgtEl>
                                      </p:cBhvr>
                                    </p:animEffect>
                                  </p:childTnLst>
                                </p:cTn>
                              </p:par>
                              <p:par>
                                <p:cTn id="14" presetID="1" presetClass="exit" presetSubtype="0" fill="hold" nodeType="withEffect">
                                  <p:stCondLst>
                                    <p:cond delay="10100"/>
                                  </p:stCondLst>
                                  <p:childTnLst>
                                    <p:set>
                                      <p:cBhvr>
                                        <p:cTn id="15" dur="1" fill="hold">
                                          <p:stCondLst>
                                            <p:cond delay="0"/>
                                          </p:stCondLst>
                                        </p:cTn>
                                        <p:tgtEl>
                                          <p:spTgt spid="3"/>
                                        </p:tgtEl>
                                        <p:attrNameLst>
                                          <p:attrName>style.visibility</p:attrName>
                                        </p:attrNameLst>
                                      </p:cBhvr>
                                      <p:to>
                                        <p:strVal val="hidden"/>
                                      </p:to>
                                    </p:set>
                                  </p:childTnLst>
                                </p:cTn>
                              </p:par>
                              <p:par>
                                <p:cTn id="16" presetID="1" presetClass="exit" presetSubtype="0" fill="hold" grpId="1" nodeType="withEffect">
                                  <p:stCondLst>
                                    <p:cond delay="10100"/>
                                  </p:stCondLst>
                                  <p:childTnLst>
                                    <p:set>
                                      <p:cBhvr>
                                        <p:cTn id="17" dur="1" fill="hold">
                                          <p:stCondLst>
                                            <p:cond delay="0"/>
                                          </p:stCondLst>
                                        </p:cTn>
                                        <p:tgtEl>
                                          <p:spTgt spid="8"/>
                                        </p:tgtEl>
                                        <p:attrNameLst>
                                          <p:attrName>style.visibility</p:attrName>
                                        </p:attrNameLst>
                                      </p:cBhvr>
                                      <p:to>
                                        <p:strVal val="hidden"/>
                                      </p:to>
                                    </p:set>
                                  </p:childTnLst>
                                </p:cTn>
                              </p:par>
                              <p:par>
                                <p:cTn id="18" presetID="1" presetClass="entr" presetSubtype="0" fill="hold" grpId="0" nodeType="withEffect">
                                  <p:stCondLst>
                                    <p:cond delay="10100"/>
                                  </p:stCondLst>
                                  <p:childTnLst>
                                    <p:set>
                                      <p:cBhvr>
                                        <p:cTn id="19" dur="1" fill="hold">
                                          <p:stCondLst>
                                            <p:cond delay="0"/>
                                          </p:stCondLst>
                                        </p:cTn>
                                        <p:tgtEl>
                                          <p:spTgt spid="6"/>
                                        </p:tgtEl>
                                        <p:attrNameLst>
                                          <p:attrName>style.visibility</p:attrName>
                                        </p:attrNameLst>
                                      </p:cBhvr>
                                      <p:to>
                                        <p:strVal val="visible"/>
                                      </p:to>
                                    </p:set>
                                  </p:childTnLst>
                                </p:cTn>
                              </p:par>
                              <p:par>
                                <p:cTn id="20" presetID="1" presetClass="entr" presetSubtype="0" fill="hold" grpId="0" nodeType="withEffect">
                                  <p:stCondLst>
                                    <p:cond delay="10100"/>
                                  </p:stCondLst>
                                  <p:childTnLst>
                                    <p:set>
                                      <p:cBhvr>
                                        <p:cTn id="21" dur="1" fill="hold">
                                          <p:stCondLst>
                                            <p:cond delay="0"/>
                                          </p:stCondLst>
                                        </p:cTn>
                                        <p:tgtEl>
                                          <p:spTgt spid="5"/>
                                        </p:tgtEl>
                                        <p:attrNameLst>
                                          <p:attrName>style.visibility</p:attrName>
                                        </p:attrNameLst>
                                      </p:cBhvr>
                                      <p:to>
                                        <p:strVal val="visible"/>
                                      </p:to>
                                    </p:set>
                                  </p:childTnLst>
                                </p:cTn>
                              </p:par>
                              <p:par>
                                <p:cTn id="22" presetID="1" presetClass="entr" presetSubtype="0" fill="hold" grpId="0" nodeType="withEffect">
                                  <p:stCondLst>
                                    <p:cond delay="10100"/>
                                  </p:stCondLst>
                                  <p:childTnLst>
                                    <p:set>
                                      <p:cBhvr>
                                        <p:cTn id="23"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remove" display="0">
                  <p:stCondLst>
                    <p:cond delay="indefinite"/>
                  </p:stCondLst>
                  <p:endCondLst>
                    <p:cond evt="onStopAudio" delay="0">
                      <p:tgtEl>
                        <p:sldTgt/>
                      </p:tgtEl>
                    </p:cond>
                  </p:endCondLst>
                </p:cTn>
                <p:tgtEl>
                  <p:spTgt spid="2"/>
                </p:tgtEl>
              </p:cMediaNode>
            </p:audio>
            <p:seq concurrent="1" nextAc="seek">
              <p:cTn id="25" restart="whenNotActive" fill="hold" evtFilter="cancelBubble" nodeType="interactiveSeq">
                <p:stCondLst>
                  <p:cond evt="onClick" delay="0">
                    <p:tgtEl>
                      <p:spTgt spid="9"/>
                    </p:tgtEl>
                  </p:cond>
                </p:stCondLst>
                <p:endSync evt="end" delay="0">
                  <p:rtn val="all"/>
                </p:endSync>
                <p:childTnLst>
                  <p:par>
                    <p:cTn id="26" fill="hold">
                      <p:stCondLst>
                        <p:cond delay="0"/>
                      </p:stCondLst>
                      <p:childTnLst>
                        <p:par>
                          <p:cTn id="27" fill="hold">
                            <p:stCondLst>
                              <p:cond delay="0"/>
                            </p:stCondLst>
                            <p:childTnLst>
                              <p:par>
                                <p:cTn id="28" presetID="2" presetClass="entr" presetSubtype="4" fill="hold" nodeType="with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ppt_x"/>
                                          </p:val>
                                        </p:tav>
                                        <p:tav tm="100000">
                                          <p:val>
                                            <p:strVal val="#ppt_x"/>
                                          </p:val>
                                        </p:tav>
                                      </p:tavLst>
                                    </p:anim>
                                    <p:anim calcmode="lin" valueType="num">
                                      <p:cBhvr additive="base">
                                        <p:cTn id="31" dur="500" fill="hold"/>
                                        <p:tgtEl>
                                          <p:spTgt spid="10"/>
                                        </p:tgtEl>
                                        <p:attrNameLst>
                                          <p:attrName>ppt_y</p:attrName>
                                        </p:attrNameLst>
                                      </p:cBhvr>
                                      <p:tavLst>
                                        <p:tav tm="0">
                                          <p:val>
                                            <p:strVal val="1+#ppt_h/2"/>
                                          </p:val>
                                        </p:tav>
                                        <p:tav tm="100000">
                                          <p:val>
                                            <p:strVal val="#ppt_y"/>
                                          </p:val>
                                        </p:tav>
                                      </p:tavLst>
                                    </p:anim>
                                  </p:childTnLst>
                                </p:cTn>
                              </p:par>
                              <p:par>
                                <p:cTn id="32" presetID="10" presetClass="exit" presetSubtype="0" fill="hold" nodeType="withEffect">
                                  <p:stCondLst>
                                    <p:cond delay="3000"/>
                                  </p:stCondLst>
                                  <p:childTnLst>
                                    <p:animEffect transition="out" filter="fade">
                                      <p:cBhvr>
                                        <p:cTn id="33" dur="500"/>
                                        <p:tgtEl>
                                          <p:spTgt spid="10"/>
                                        </p:tgtEl>
                                      </p:cBhvr>
                                    </p:animEffect>
                                    <p:set>
                                      <p:cBhvr>
                                        <p:cTn id="34"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8" grpId="0" animBg="1"/>
      <p:bldP spid="8" grpId="1" animBg="1"/>
      <p:bldP spid="5" grpId="0"/>
      <p:bldP spid="6" grpId="0"/>
      <p:bldP spid="9" grpId="0"/>
    </p:bldLst>
  </p:timing>
</p:sld>
</file>

<file path=ppt/slides/slide1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Вам удалось увернуться от десятка стрел, но что делать дальше?</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365627" y="4015130"/>
            <a:ext cx="1284013" cy="975850"/>
          </a:xfrm>
          <a:prstGeom prst="rect">
            <a:avLst/>
          </a:prstGeom>
        </p:spPr>
      </p:pic>
      <p:pic>
        <p:nvPicPr>
          <p:cNvPr id="8" name="Picture 7">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074010" y="4015130"/>
            <a:ext cx="1284013" cy="975850"/>
          </a:xfrm>
          <a:prstGeom prst="rect">
            <a:avLst/>
          </a:prstGeom>
        </p:spPr>
      </p:pic>
      <p:pic>
        <p:nvPicPr>
          <p:cNvPr id="9" name="Picture 8">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6445" y="4015129"/>
            <a:ext cx="1284013" cy="975850"/>
          </a:xfrm>
          <a:prstGeom prst="rect">
            <a:avLst/>
          </a:prstGeom>
        </p:spPr>
      </p:pic>
    </p:spTree>
    <p:extLst>
      <p:ext uri="{BB962C8B-B14F-4D97-AF65-F5344CB8AC3E}">
        <p14:creationId xmlns:p14="http://schemas.microsoft.com/office/powerpoint/2010/main" val="24457353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250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00"/>
                                        <p:tgtEl>
                                          <p:spTgt spid="7"/>
                                        </p:tgtEl>
                                      </p:cBhvr>
                                    </p:animEffect>
                                  </p:childTnLst>
                                </p:cTn>
                              </p:par>
                              <p:par>
                                <p:cTn id="8" presetID="42" presetClass="entr" presetSubtype="0" fill="hold" nodeType="withEffect">
                                  <p:stCondLst>
                                    <p:cond delay="25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
                                        <p:tgtEl>
                                          <p:spTgt spid="8"/>
                                        </p:tgtEl>
                                      </p:cBhvr>
                                    </p:animEffect>
                                    <p:anim calcmode="lin" valueType="num">
                                      <p:cBhvr>
                                        <p:cTn id="11" dur="100" fill="hold"/>
                                        <p:tgtEl>
                                          <p:spTgt spid="8"/>
                                        </p:tgtEl>
                                        <p:attrNameLst>
                                          <p:attrName>ppt_x</p:attrName>
                                        </p:attrNameLst>
                                      </p:cBhvr>
                                      <p:tavLst>
                                        <p:tav tm="0">
                                          <p:val>
                                            <p:strVal val="#ppt_x"/>
                                          </p:val>
                                        </p:tav>
                                        <p:tav tm="100000">
                                          <p:val>
                                            <p:strVal val="#ppt_x"/>
                                          </p:val>
                                        </p:tav>
                                      </p:tavLst>
                                    </p:anim>
                                    <p:anim calcmode="lin" valueType="num">
                                      <p:cBhvr>
                                        <p:cTn id="12" dur="100" fill="hold"/>
                                        <p:tgtEl>
                                          <p:spTgt spid="8"/>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50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
                                        <p:tgtEl>
                                          <p:spTgt spid="9"/>
                                        </p:tgtEl>
                                      </p:cBhvr>
                                    </p:animEffect>
                                    <p:anim calcmode="lin" valueType="num">
                                      <p:cBhvr>
                                        <p:cTn id="16" dur="100" fill="hold"/>
                                        <p:tgtEl>
                                          <p:spTgt spid="9"/>
                                        </p:tgtEl>
                                        <p:attrNameLst>
                                          <p:attrName>ppt_x</p:attrName>
                                        </p:attrNameLst>
                                      </p:cBhvr>
                                      <p:tavLst>
                                        <p:tav tm="0">
                                          <p:val>
                                            <p:strVal val="#ppt_x"/>
                                          </p:val>
                                        </p:tav>
                                        <p:tav tm="100000">
                                          <p:val>
                                            <p:strVal val="#ppt_x"/>
                                          </p:val>
                                        </p:tav>
                                      </p:tavLst>
                                    </p:anim>
                                    <p:anim calcmode="lin" valueType="num">
                                      <p:cBhvr>
                                        <p:cTn id="17" dur="1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Куда теперь?</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020832" y="4015129"/>
            <a:ext cx="1284013" cy="975850"/>
          </a:xfrm>
          <a:prstGeom prst="rect">
            <a:avLst/>
          </a:prstGeom>
        </p:spPr>
      </p:pic>
      <p:pic>
        <p:nvPicPr>
          <p:cNvPr id="8" name="Picture 7">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465591" y="4015128"/>
            <a:ext cx="1284013" cy="975850"/>
          </a:xfrm>
          <a:prstGeom prst="rect">
            <a:avLst/>
          </a:prstGeom>
        </p:spPr>
      </p:pic>
      <p:pic>
        <p:nvPicPr>
          <p:cNvPr id="9" name="Picture 8">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826445" y="4015129"/>
            <a:ext cx="1284013" cy="975850"/>
          </a:xfrm>
          <a:prstGeom prst="rect">
            <a:avLst/>
          </a:prstGeom>
        </p:spPr>
      </p:pic>
    </p:spTree>
    <p:extLst>
      <p:ext uri="{BB962C8B-B14F-4D97-AF65-F5344CB8AC3E}">
        <p14:creationId xmlns:p14="http://schemas.microsoft.com/office/powerpoint/2010/main" val="24457353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200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00"/>
                                        <p:tgtEl>
                                          <p:spTgt spid="7"/>
                                        </p:tgtEl>
                                      </p:cBhvr>
                                    </p:animEffect>
                                  </p:childTnLst>
                                </p:cTn>
                              </p:par>
                              <p:par>
                                <p:cTn id="8" presetID="42" presetClass="entr" presetSubtype="0" fill="hold" nodeType="withEffect">
                                  <p:stCondLst>
                                    <p:cond delay="20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
                                        <p:tgtEl>
                                          <p:spTgt spid="8"/>
                                        </p:tgtEl>
                                      </p:cBhvr>
                                    </p:animEffect>
                                    <p:anim calcmode="lin" valueType="num">
                                      <p:cBhvr>
                                        <p:cTn id="11" dur="100" fill="hold"/>
                                        <p:tgtEl>
                                          <p:spTgt spid="8"/>
                                        </p:tgtEl>
                                        <p:attrNameLst>
                                          <p:attrName>ppt_x</p:attrName>
                                        </p:attrNameLst>
                                      </p:cBhvr>
                                      <p:tavLst>
                                        <p:tav tm="0">
                                          <p:val>
                                            <p:strVal val="#ppt_x"/>
                                          </p:val>
                                        </p:tav>
                                        <p:tav tm="100000">
                                          <p:val>
                                            <p:strVal val="#ppt_x"/>
                                          </p:val>
                                        </p:tav>
                                      </p:tavLst>
                                    </p:anim>
                                    <p:anim calcmode="lin" valueType="num">
                                      <p:cBhvr>
                                        <p:cTn id="12" dur="100" fill="hold"/>
                                        <p:tgtEl>
                                          <p:spTgt spid="8"/>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
                                        <p:tgtEl>
                                          <p:spTgt spid="9"/>
                                        </p:tgtEl>
                                      </p:cBhvr>
                                    </p:animEffect>
                                    <p:anim calcmode="lin" valueType="num">
                                      <p:cBhvr>
                                        <p:cTn id="16" dur="100" fill="hold"/>
                                        <p:tgtEl>
                                          <p:spTgt spid="9"/>
                                        </p:tgtEl>
                                        <p:attrNameLst>
                                          <p:attrName>ppt_x</p:attrName>
                                        </p:attrNameLst>
                                      </p:cBhvr>
                                      <p:tavLst>
                                        <p:tav tm="0">
                                          <p:val>
                                            <p:strVal val="#ppt_x"/>
                                          </p:val>
                                        </p:tav>
                                        <p:tav tm="100000">
                                          <p:val>
                                            <p:strVal val="#ppt_x"/>
                                          </p:val>
                                        </p:tav>
                                      </p:tavLst>
                                    </p:anim>
                                    <p:anim calcmode="lin" valueType="num">
                                      <p:cBhvr>
                                        <p:cTn id="17" dur="1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Перед вами мушкет. Берём?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Нет</a:t>
            </a:r>
            <a:endParaRPr lang="uk-UA" sz="2400" u="sng" dirty="0"/>
          </a:p>
        </p:txBody>
      </p:sp>
    </p:spTree>
    <p:extLst>
      <p:ext uri="{BB962C8B-B14F-4D97-AF65-F5344CB8AC3E}">
        <p14:creationId xmlns:p14="http://schemas.microsoft.com/office/powerpoint/2010/main" val="2445735342"/>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шли, шли, шли... И врезались в стену! Потом на вас упала капля. Потом ещё. Похоже, это и есть то, что вы искали.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Ладно, идём на лево</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Громко выматерится</a:t>
            </a:r>
            <a:endParaRPr lang="uk-UA" sz="2400" u="sng" dirty="0"/>
          </a:p>
        </p:txBody>
      </p:sp>
    </p:spTree>
    <p:extLst>
      <p:ext uri="{BB962C8B-B14F-4D97-AF65-F5344CB8AC3E}">
        <p14:creationId xmlns:p14="http://schemas.microsoft.com/office/powerpoint/2010/main" val="8819325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думали и ничего не успели. Вы погибли.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a:hlinkClick r:id="rId2" action="ppaction://hlinksldjump"/>
              </a:rPr>
              <a:t>Давай снова</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a:hlinkClick r:id="rId3" action="ppaction://hlinksldjump"/>
              </a:rPr>
              <a:t>Сделаем вид, что этой главы нет.</a:t>
            </a:r>
            <a:endParaRPr lang="uk-UA" sz="2400" u="sng" dirty="0"/>
          </a:p>
        </p:txBody>
      </p:sp>
    </p:spTree>
    <p:extLst>
      <p:ext uri="{BB962C8B-B14F-4D97-AF65-F5344CB8AC3E}">
        <p14:creationId xmlns:p14="http://schemas.microsoft.com/office/powerpoint/2010/main" val="35377767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побежали мимо, но куда?</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465591" y="4015128"/>
            <a:ext cx="1284013" cy="975850"/>
          </a:xfrm>
          <a:prstGeom prst="rect">
            <a:avLst/>
          </a:prstGeom>
        </p:spPr>
      </p:pic>
      <p:pic>
        <p:nvPicPr>
          <p:cNvPr id="8" name="Picture 7">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074010" y="4015127"/>
            <a:ext cx="1284013" cy="975850"/>
          </a:xfrm>
          <a:prstGeom prst="rect">
            <a:avLst/>
          </a:prstGeom>
        </p:spPr>
      </p:pic>
      <p:pic>
        <p:nvPicPr>
          <p:cNvPr id="9" name="Picture 8">
            <a:hlinkClick r:id="rId2"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578159" y="4015129"/>
            <a:ext cx="1284013" cy="975850"/>
          </a:xfrm>
          <a:prstGeom prst="rect">
            <a:avLst/>
          </a:prstGeom>
        </p:spPr>
      </p:pic>
    </p:spTree>
    <p:extLst>
      <p:ext uri="{BB962C8B-B14F-4D97-AF65-F5344CB8AC3E}">
        <p14:creationId xmlns:p14="http://schemas.microsoft.com/office/powerpoint/2010/main" val="25916585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20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anim calcmode="lin" valueType="num">
                                      <p:cBhvr>
                                        <p:cTn id="8" dur="100" fill="hold"/>
                                        <p:tgtEl>
                                          <p:spTgt spid="7"/>
                                        </p:tgtEl>
                                        <p:attrNameLst>
                                          <p:attrName>ppt_x</p:attrName>
                                        </p:attrNameLst>
                                      </p:cBhvr>
                                      <p:tavLst>
                                        <p:tav tm="0">
                                          <p:val>
                                            <p:strVal val="#ppt_x"/>
                                          </p:val>
                                        </p:tav>
                                        <p:tav tm="100000">
                                          <p:val>
                                            <p:strVal val="#ppt_x"/>
                                          </p:val>
                                        </p:tav>
                                      </p:tavLst>
                                    </p:anim>
                                    <p:anim calcmode="lin" valueType="num">
                                      <p:cBhvr>
                                        <p:cTn id="9" dur="100" fill="hold"/>
                                        <p:tgtEl>
                                          <p:spTgt spid="7"/>
                                        </p:tgtEl>
                                        <p:attrNameLst>
                                          <p:attrName>ppt_y</p:attrName>
                                        </p:attrNameLst>
                                      </p:cBhvr>
                                      <p:tavLst>
                                        <p:tav tm="0">
                                          <p:val>
                                            <p:strVal val="#ppt_y+.1"/>
                                          </p:val>
                                        </p:tav>
                                        <p:tav tm="100000">
                                          <p:val>
                                            <p:strVal val="#ppt_y"/>
                                          </p:val>
                                        </p:tav>
                                      </p:tavLst>
                                    </p:anim>
                                  </p:childTnLst>
                                </p:cTn>
                              </p:par>
                              <p:par>
                                <p:cTn id="10" presetID="22" presetClass="entr" presetSubtype="4" fill="hold" nodeType="withEffect">
                                  <p:stCondLst>
                                    <p:cond delay="200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100"/>
                                        <p:tgtEl>
                                          <p:spTgt spid="8"/>
                                        </p:tgtEl>
                                      </p:cBhvr>
                                    </p:animEffect>
                                  </p:childTnLst>
                                </p:cTn>
                              </p:par>
                              <p:par>
                                <p:cTn id="13" presetID="42" presetClass="entr" presetSubtype="0" fill="hold" nodeType="withEffect">
                                  <p:stCondLst>
                                    <p:cond delay="200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
                                        <p:tgtEl>
                                          <p:spTgt spid="9"/>
                                        </p:tgtEl>
                                      </p:cBhvr>
                                    </p:animEffect>
                                    <p:anim calcmode="lin" valueType="num">
                                      <p:cBhvr>
                                        <p:cTn id="16" dur="100" fill="hold"/>
                                        <p:tgtEl>
                                          <p:spTgt spid="9"/>
                                        </p:tgtEl>
                                        <p:attrNameLst>
                                          <p:attrName>ppt_x</p:attrName>
                                        </p:attrNameLst>
                                      </p:cBhvr>
                                      <p:tavLst>
                                        <p:tav tm="0">
                                          <p:val>
                                            <p:strVal val="#ppt_x"/>
                                          </p:val>
                                        </p:tav>
                                        <p:tav tm="100000">
                                          <p:val>
                                            <p:strVal val="#ppt_x"/>
                                          </p:val>
                                        </p:tav>
                                      </p:tavLst>
                                    </p:anim>
                                    <p:anim calcmode="lin" valueType="num">
                                      <p:cBhvr>
                                        <p:cTn id="17" dur="1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Нужно ещё зарезать разбойника перед вами.</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2339752" y="2926467"/>
            <a:ext cx="1383977" cy="1383977"/>
          </a:xfrm>
          <a:prstGeom prst="rect">
            <a:avLst/>
          </a:prstGeom>
        </p:spPr>
      </p:pic>
      <p:pic>
        <p:nvPicPr>
          <p:cNvPr id="8" name="Picture 7">
            <a:hlinkClick r:id="rId5"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014590" y="1700808"/>
            <a:ext cx="1383977" cy="1383977"/>
          </a:xfrm>
          <a:prstGeom prst="rect">
            <a:avLst/>
          </a:prstGeom>
        </p:spPr>
      </p:pic>
      <p:pic>
        <p:nvPicPr>
          <p:cNvPr id="9" name="Picture 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014591" y="4310444"/>
            <a:ext cx="1383977" cy="1383977"/>
          </a:xfrm>
          <a:prstGeom prst="rect">
            <a:avLst/>
          </a:prstGeom>
        </p:spPr>
      </p:pic>
      <p:pic>
        <p:nvPicPr>
          <p:cNvPr id="10" name="Picture 9">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5652120" y="2926467"/>
            <a:ext cx="1383977" cy="1383977"/>
          </a:xfrm>
          <a:prstGeom prst="rect">
            <a:avLst/>
          </a:prstGeom>
        </p:spPr>
      </p:pic>
    </p:spTree>
    <p:extLst>
      <p:ext uri="{BB962C8B-B14F-4D97-AF65-F5344CB8AC3E}">
        <p14:creationId xmlns:p14="http://schemas.microsoft.com/office/powerpoint/2010/main" val="4904874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childTnLst>
                                </p:cTn>
                              </p:par>
                              <p:par>
                                <p:cTn id="8" presetID="21" presetClass="entr" presetSubtype="8" fill="hold" nodeType="withEffect">
                                  <p:stCondLst>
                                    <p:cond delay="1500"/>
                                  </p:stCondLst>
                                  <p:childTnLst>
                                    <p:set>
                                      <p:cBhvr>
                                        <p:cTn id="9" dur="1" fill="hold">
                                          <p:stCondLst>
                                            <p:cond delay="0"/>
                                          </p:stCondLst>
                                        </p:cTn>
                                        <p:tgtEl>
                                          <p:spTgt spid="8"/>
                                        </p:tgtEl>
                                        <p:attrNameLst>
                                          <p:attrName>style.visibility</p:attrName>
                                        </p:attrNameLst>
                                      </p:cBhvr>
                                      <p:to>
                                        <p:strVal val="visible"/>
                                      </p:to>
                                    </p:set>
                                    <p:animEffect transition="in" filter="wheel(8)">
                                      <p:cBhvr>
                                        <p:cTn id="10" dur="100"/>
                                        <p:tgtEl>
                                          <p:spTgt spid="8"/>
                                        </p:tgtEl>
                                      </p:cBhvr>
                                    </p:animEffect>
                                  </p:childTnLst>
                                </p:cTn>
                              </p:par>
                              <p:par>
                                <p:cTn id="11" presetID="10" presetClass="entr" presetSubtype="0" fill="hold" nodeType="withEffect">
                                  <p:stCondLst>
                                    <p:cond delay="15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00"/>
                                        <p:tgtEl>
                                          <p:spTgt spid="9"/>
                                        </p:tgtEl>
                                      </p:cBhvr>
                                    </p:animEffect>
                                  </p:childTnLst>
                                </p:cTn>
                              </p:par>
                              <p:par>
                                <p:cTn id="14" presetID="10" presetClass="entr" presetSubtype="0" fill="hold"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Самое время стрел</a:t>
            </a:r>
            <a:r>
              <a:rPr lang="ru-RU" sz="2400" dirty="0">
                <a:effectLst>
                  <a:outerShdw blurRad="38100" dist="38100" dir="2700000" algn="tl">
                    <a:srgbClr val="000000">
                      <a:alpha val="43137"/>
                    </a:srgbClr>
                  </a:outerShdw>
                </a:effectLst>
              </a:rPr>
              <a:t>я</a:t>
            </a:r>
            <a:r>
              <a:rPr lang="ru-RU" sz="2400" dirty="0" smtClean="0">
                <a:effectLst>
                  <a:outerShdw blurRad="38100" dist="38100" dir="2700000" algn="tl">
                    <a:srgbClr val="000000">
                      <a:alpha val="43137"/>
                    </a:srgbClr>
                  </a:outerShdw>
                </a:effectLst>
              </a:rPr>
              <a:t>ть. Но не в людей, ибо их слишком много, а в какую-то балку, чтобы завалить проход и сбежать.</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1370808" y="2492896"/>
            <a:ext cx="1383977" cy="1383977"/>
          </a:xfrm>
          <a:prstGeom prst="rect">
            <a:avLst/>
          </a:prstGeom>
        </p:spPr>
      </p:pic>
      <p:pic>
        <p:nvPicPr>
          <p:cNvPr id="8" name="Picture 7">
            <a:hlinkClick r:id="rId5"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2640050" y="3717032"/>
            <a:ext cx="1383977" cy="1383977"/>
          </a:xfrm>
          <a:prstGeom prst="rect">
            <a:avLst/>
          </a:prstGeom>
        </p:spPr>
      </p:pic>
      <p:pic>
        <p:nvPicPr>
          <p:cNvPr id="9" name="Picture 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6576658" y="2492896"/>
            <a:ext cx="1383977" cy="1383977"/>
          </a:xfrm>
          <a:prstGeom prst="rect">
            <a:avLst/>
          </a:prstGeom>
        </p:spPr>
      </p:pic>
      <p:pic>
        <p:nvPicPr>
          <p:cNvPr id="10" name="Picture 9">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5235897" y="3717032"/>
            <a:ext cx="1383977" cy="1383977"/>
          </a:xfrm>
          <a:prstGeom prst="rect">
            <a:avLst/>
          </a:prstGeom>
        </p:spPr>
      </p:pic>
      <p:pic>
        <p:nvPicPr>
          <p:cNvPr id="11" name="Picture 10">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968639" y="2492896"/>
            <a:ext cx="1383977" cy="1383977"/>
          </a:xfrm>
          <a:prstGeom prst="rect">
            <a:avLst/>
          </a:prstGeom>
        </p:spPr>
      </p:pic>
    </p:spTree>
    <p:extLst>
      <p:ext uri="{BB962C8B-B14F-4D97-AF65-F5344CB8AC3E}">
        <p14:creationId xmlns:p14="http://schemas.microsoft.com/office/powerpoint/2010/main" val="35377767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childTnLst>
                                </p:cTn>
                              </p:par>
                              <p:par>
                                <p:cTn id="8" presetID="21" presetClass="entr" presetSubtype="8" fill="hold" nodeType="withEffect">
                                  <p:stCondLst>
                                    <p:cond delay="3500"/>
                                  </p:stCondLst>
                                  <p:childTnLst>
                                    <p:set>
                                      <p:cBhvr>
                                        <p:cTn id="9" dur="1" fill="hold">
                                          <p:stCondLst>
                                            <p:cond delay="0"/>
                                          </p:stCondLst>
                                        </p:cTn>
                                        <p:tgtEl>
                                          <p:spTgt spid="8"/>
                                        </p:tgtEl>
                                        <p:attrNameLst>
                                          <p:attrName>style.visibility</p:attrName>
                                        </p:attrNameLst>
                                      </p:cBhvr>
                                      <p:to>
                                        <p:strVal val="visible"/>
                                      </p:to>
                                    </p:set>
                                    <p:animEffect transition="in" filter="wheel(8)">
                                      <p:cBhvr>
                                        <p:cTn id="10" dur="100"/>
                                        <p:tgtEl>
                                          <p:spTgt spid="8"/>
                                        </p:tgtEl>
                                      </p:cBhvr>
                                    </p:animEffect>
                                  </p:childTnLst>
                                </p:cTn>
                              </p:par>
                              <p:par>
                                <p:cTn id="11" presetID="10" presetClass="entr" presetSubtype="0" fill="hold" nodeType="withEffect">
                                  <p:stCondLst>
                                    <p:cond delay="35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00"/>
                                        <p:tgtEl>
                                          <p:spTgt spid="9"/>
                                        </p:tgtEl>
                                      </p:cBhvr>
                                    </p:animEffect>
                                  </p:childTnLst>
                                </p:cTn>
                              </p:par>
                              <p:par>
                                <p:cTn id="14" presetID="10" presetClass="entr" presetSubtype="0" fill="hold" nodeType="withEffect">
                                  <p:stCondLst>
                                    <p:cond delay="3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
                                        <p:tgtEl>
                                          <p:spTgt spid="10"/>
                                        </p:tgtEl>
                                      </p:cBhvr>
                                    </p:animEffect>
                                  </p:childTnLst>
                                </p:cTn>
                              </p:par>
                              <p:par>
                                <p:cTn id="17" presetID="10" presetClass="entr" presetSubtype="0" fill="hold" nodeType="withEffect">
                                  <p:stCondLst>
                                    <p:cond delay="3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2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Отлично, вам удалось оторваться от основной группы разбойников, но вы чувствуете присутствие одного из них. Нужно стрелять в слепую, авось попадёте.</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1370806" y="3879529"/>
            <a:ext cx="1383977" cy="1383977"/>
          </a:xfrm>
          <a:prstGeom prst="rect">
            <a:avLst/>
          </a:prstGeom>
        </p:spPr>
      </p:pic>
      <p:pic>
        <p:nvPicPr>
          <p:cNvPr id="8" name="Picture 7">
            <a:hlinkClick r:id="rId5"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059832" y="2924944"/>
            <a:ext cx="1383977" cy="1383977"/>
          </a:xfrm>
          <a:prstGeom prst="rect">
            <a:avLst/>
          </a:prstGeom>
        </p:spPr>
      </p:pic>
      <p:pic>
        <p:nvPicPr>
          <p:cNvPr id="9" name="Picture 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860032" y="2924944"/>
            <a:ext cx="1383977" cy="1383977"/>
          </a:xfrm>
          <a:prstGeom prst="rect">
            <a:avLst/>
          </a:prstGeom>
        </p:spPr>
      </p:pic>
      <p:pic>
        <p:nvPicPr>
          <p:cNvPr id="10" name="Picture 9">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6595771" y="3879528"/>
            <a:ext cx="1383977" cy="1383977"/>
          </a:xfrm>
          <a:prstGeom prst="rect">
            <a:avLst/>
          </a:prstGeom>
        </p:spPr>
      </p:pic>
    </p:spTree>
    <p:extLst>
      <p:ext uri="{BB962C8B-B14F-4D97-AF65-F5344CB8AC3E}">
        <p14:creationId xmlns:p14="http://schemas.microsoft.com/office/powerpoint/2010/main" val="35377767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childTnLst>
                                </p:cTn>
                              </p:par>
                              <p:par>
                                <p:cTn id="8" presetID="21" presetClass="entr" presetSubtype="8" fill="hold" nodeType="withEffect">
                                  <p:stCondLst>
                                    <p:cond delay="4000"/>
                                  </p:stCondLst>
                                  <p:childTnLst>
                                    <p:set>
                                      <p:cBhvr>
                                        <p:cTn id="9" dur="1" fill="hold">
                                          <p:stCondLst>
                                            <p:cond delay="0"/>
                                          </p:stCondLst>
                                        </p:cTn>
                                        <p:tgtEl>
                                          <p:spTgt spid="8"/>
                                        </p:tgtEl>
                                        <p:attrNameLst>
                                          <p:attrName>style.visibility</p:attrName>
                                        </p:attrNameLst>
                                      </p:cBhvr>
                                      <p:to>
                                        <p:strVal val="visible"/>
                                      </p:to>
                                    </p:set>
                                    <p:animEffect transition="in" filter="wheel(8)">
                                      <p:cBhvr>
                                        <p:cTn id="10" dur="100"/>
                                        <p:tgtEl>
                                          <p:spTgt spid="8"/>
                                        </p:tgtEl>
                                      </p:cBhvr>
                                    </p:animEffect>
                                  </p:childTnLst>
                                </p:cTn>
                              </p:par>
                              <p:par>
                                <p:cTn id="11" presetID="10" presetClass="entr" presetSubtype="0" fill="hold" nodeType="withEffect">
                                  <p:stCondLst>
                                    <p:cond delay="40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00"/>
                                        <p:tgtEl>
                                          <p:spTgt spid="9"/>
                                        </p:tgtEl>
                                      </p:cBhvr>
                                    </p:animEffect>
                                  </p:childTnLst>
                                </p:cTn>
                              </p:par>
                              <p:par>
                                <p:cTn id="14" presetID="10" presetClass="entr" presetSubtype="0" fill="hold" nodeType="withEffect">
                                  <p:stCondLst>
                                    <p:cond delay="40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похоже вы в безопасности, но ненадолго. Нужно выбрать путь, который приведёт вас на поверхность.</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465591" y="4015128"/>
            <a:ext cx="1284013" cy="975850"/>
          </a:xfrm>
          <a:prstGeom prst="rect">
            <a:avLst/>
          </a:prstGeom>
        </p:spPr>
      </p:pic>
      <p:pic>
        <p:nvPicPr>
          <p:cNvPr id="8" name="Picture 7">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362136" y="4015128"/>
            <a:ext cx="1284013" cy="975850"/>
          </a:xfrm>
          <a:prstGeom prst="rect">
            <a:avLst/>
          </a:prstGeom>
        </p:spPr>
      </p:pic>
      <p:pic>
        <p:nvPicPr>
          <p:cNvPr id="9" name="Picture 8">
            <a:hlinkClick r:id="rId2"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074011" y="4015128"/>
            <a:ext cx="1284013" cy="975850"/>
          </a:xfrm>
          <a:prstGeom prst="rect">
            <a:avLst/>
          </a:prstGeom>
        </p:spPr>
      </p:pic>
    </p:spTree>
    <p:extLst>
      <p:ext uri="{BB962C8B-B14F-4D97-AF65-F5344CB8AC3E}">
        <p14:creationId xmlns:p14="http://schemas.microsoft.com/office/powerpoint/2010/main" val="35377767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20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anim calcmode="lin" valueType="num">
                                      <p:cBhvr>
                                        <p:cTn id="8" dur="100" fill="hold"/>
                                        <p:tgtEl>
                                          <p:spTgt spid="7"/>
                                        </p:tgtEl>
                                        <p:attrNameLst>
                                          <p:attrName>ppt_x</p:attrName>
                                        </p:attrNameLst>
                                      </p:cBhvr>
                                      <p:tavLst>
                                        <p:tav tm="0">
                                          <p:val>
                                            <p:strVal val="#ppt_x"/>
                                          </p:val>
                                        </p:tav>
                                        <p:tav tm="100000">
                                          <p:val>
                                            <p:strVal val="#ppt_x"/>
                                          </p:val>
                                        </p:tav>
                                      </p:tavLst>
                                    </p:anim>
                                    <p:anim calcmode="lin" valueType="num">
                                      <p:cBhvr>
                                        <p:cTn id="9" dur="100" fill="hold"/>
                                        <p:tgtEl>
                                          <p:spTgt spid="7"/>
                                        </p:tgtEl>
                                        <p:attrNameLst>
                                          <p:attrName>ppt_y</p:attrName>
                                        </p:attrNameLst>
                                      </p:cBhvr>
                                      <p:tavLst>
                                        <p:tav tm="0">
                                          <p:val>
                                            <p:strVal val="#ppt_y+.1"/>
                                          </p:val>
                                        </p:tav>
                                        <p:tav tm="100000">
                                          <p:val>
                                            <p:strVal val="#ppt_y"/>
                                          </p:val>
                                        </p:tav>
                                      </p:tavLst>
                                    </p:anim>
                                  </p:childTnLst>
                                </p:cTn>
                              </p:par>
                              <p:par>
                                <p:cTn id="10" presetID="22" presetClass="entr" presetSubtype="4" fill="hold" nodeType="withEffect">
                                  <p:stCondLst>
                                    <p:cond delay="200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100"/>
                                        <p:tgtEl>
                                          <p:spTgt spid="8"/>
                                        </p:tgtEl>
                                      </p:cBhvr>
                                    </p:animEffect>
                                  </p:childTnLst>
                                </p:cTn>
                              </p:par>
                              <p:par>
                                <p:cTn id="13" presetID="42" presetClass="entr" presetSubtype="0" fill="hold" nodeType="withEffect">
                                  <p:stCondLst>
                                    <p:cond delay="200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
                                        <p:tgtEl>
                                          <p:spTgt spid="9"/>
                                        </p:tgtEl>
                                      </p:cBhvr>
                                    </p:animEffect>
                                    <p:anim calcmode="lin" valueType="num">
                                      <p:cBhvr>
                                        <p:cTn id="16" dur="100" fill="hold"/>
                                        <p:tgtEl>
                                          <p:spTgt spid="9"/>
                                        </p:tgtEl>
                                        <p:attrNameLst>
                                          <p:attrName>ppt_x</p:attrName>
                                        </p:attrNameLst>
                                      </p:cBhvr>
                                      <p:tavLst>
                                        <p:tav tm="0">
                                          <p:val>
                                            <p:strVal val="#ppt_x"/>
                                          </p:val>
                                        </p:tav>
                                        <p:tav tm="100000">
                                          <p:val>
                                            <p:strVal val="#ppt_x"/>
                                          </p:val>
                                        </p:tav>
                                      </p:tavLst>
                                    </p:anim>
                                    <p:anim calcmode="lin" valueType="num">
                                      <p:cBhvr>
                                        <p:cTn id="17" dur="1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Вау, вам удалось выбраться! Не могу поверить!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1200329"/>
          </a:xfrm>
          <a:prstGeom prst="rect">
            <a:avLst/>
          </a:prstGeom>
          <a:noFill/>
        </p:spPr>
        <p:txBody>
          <a:bodyPr wrap="square" rtlCol="0">
            <a:spAutoFit/>
          </a:bodyPr>
          <a:lstStyle/>
          <a:p>
            <a:r>
              <a:rPr lang="ru-RU" sz="2400" u="sng" dirty="0" smtClean="0">
                <a:hlinkClick r:id="rId2" action="ppaction://hlinksldjump"/>
              </a:rPr>
              <a:t>Давай сделаем вид, что я прошёл игру</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Продолжим</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164288" y="6317910"/>
              <a:ext cx="1916249" cy="369332"/>
            </a:xfrm>
            <a:prstGeom prst="rect">
              <a:avLst/>
            </a:prstGeom>
            <a:noFill/>
          </p:spPr>
          <p:txBody>
            <a:bodyPr wrap="square" rtlCol="0">
              <a:spAutoFit/>
            </a:bodyPr>
            <a:lstStyle/>
            <a:p>
              <a:pPr algn="r"/>
              <a:r>
                <a:rPr lang="ru-RU" dirty="0" smtClean="0"/>
                <a:t>Ловкач!</a:t>
              </a:r>
              <a:endParaRPr lang="uk-UA" dirty="0"/>
            </a:p>
          </p:txBody>
        </p:sp>
      </p:grpSp>
    </p:spTree>
    <p:extLst>
      <p:ext uri="{BB962C8B-B14F-4D97-AF65-F5344CB8AC3E}">
        <p14:creationId xmlns:p14="http://schemas.microsoft.com/office/powerpoint/2010/main" val="1168918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Не ожидал, что ты продолжишь. Ну ладно. Куда идём?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право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лево</a:t>
            </a:r>
            <a:endParaRPr lang="uk-UA" sz="2400" u="sng" dirty="0"/>
          </a:p>
        </p:txBody>
      </p:sp>
    </p:spTree>
    <p:extLst>
      <p:ext uri="{BB962C8B-B14F-4D97-AF65-F5344CB8AC3E}">
        <p14:creationId xmlns:p14="http://schemas.microsoft.com/office/powerpoint/2010/main" val="25916585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Это была фатальная ошибка. Прям летальная. Убийственная. Смертельная. Последняя в вашей жизни. Которая за Нерзула. Вы погибли, короче.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Давай снова</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Сделаем вид, что этой главы нет.</a:t>
            </a:r>
            <a:endParaRPr lang="uk-UA" sz="2400" u="sng" dirty="0"/>
          </a:p>
        </p:txBody>
      </p:sp>
    </p:spTree>
    <p:extLst>
      <p:ext uri="{BB962C8B-B14F-4D97-AF65-F5344CB8AC3E}">
        <p14:creationId xmlns:p14="http://schemas.microsoft.com/office/powerpoint/2010/main" val="17705281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Ура, вам удалось выбраться и выжить. Сложно было, да?-_-</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Да да, давай продолжим</a:t>
            </a:r>
            <a:endParaRPr lang="uk-UA" sz="2400" u="sng" dirty="0"/>
          </a:p>
        </p:txBody>
      </p:sp>
      <p:sp>
        <p:nvSpPr>
          <p:cNvPr id="6" name="TextBox 5"/>
          <p:cNvSpPr txBox="1"/>
          <p:nvPr/>
        </p:nvSpPr>
        <p:spPr>
          <a:xfrm>
            <a:off x="5818358" y="4866067"/>
            <a:ext cx="2570066" cy="830997"/>
          </a:xfrm>
          <a:prstGeom prst="rect">
            <a:avLst/>
          </a:prstGeom>
          <a:noFill/>
        </p:spPr>
        <p:txBody>
          <a:bodyPr wrap="square" rtlCol="0">
            <a:spAutoFit/>
          </a:bodyPr>
          <a:lstStyle/>
          <a:p>
            <a:r>
              <a:rPr lang="ru-RU" sz="2400" u="sng" dirty="0" smtClean="0">
                <a:hlinkClick r:id="rId2" action="ppaction://hlinksldjump"/>
              </a:rPr>
              <a:t>Ну лень мне было это делать!</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Зачем так делать ;_;!</a:t>
              </a:r>
              <a:endParaRPr lang="uk-UA" dirty="0"/>
            </a:p>
          </p:txBody>
        </p:sp>
      </p:grpSp>
    </p:spTree>
    <p:extLst>
      <p:ext uri="{BB962C8B-B14F-4D97-AF65-F5344CB8AC3E}">
        <p14:creationId xmlns:p14="http://schemas.microsoft.com/office/powerpoint/2010/main" val="24457353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матерились на русском, на украинском, потом чуть-чуть на польсом, под конец на инглише. Пытаясь вспомнить другие слова, вы обнаружили, что громким криком вызвали завал в пещере. Выхода нет. Кислорода тоже. Смерть была короткой, но мучительной.</a:t>
            </a:r>
            <a:endParaRPr lang="uk-UA" sz="2400" dirty="0">
              <a:effectLst>
                <a:outerShdw blurRad="38100" dist="38100" dir="2700000" algn="tl">
                  <a:srgbClr val="000000">
                    <a:alpha val="43137"/>
                  </a:srgbClr>
                </a:outerShdw>
              </a:effectLst>
            </a:endParaRPr>
          </a:p>
        </p:txBody>
      </p:sp>
      <p:sp>
        <p:nvSpPr>
          <p:cNvPr id="6" name="TextBox 5"/>
          <p:cNvSpPr txBox="1"/>
          <p:nvPr/>
        </p:nvSpPr>
        <p:spPr>
          <a:xfrm>
            <a:off x="3714531" y="3789040"/>
            <a:ext cx="2016224" cy="461665"/>
          </a:xfrm>
          <a:prstGeom prst="rect">
            <a:avLst/>
          </a:prstGeom>
          <a:noFill/>
        </p:spPr>
        <p:txBody>
          <a:bodyPr wrap="square" rtlCol="0">
            <a:spAutoFit/>
          </a:bodyPr>
          <a:lstStyle/>
          <a:p>
            <a:r>
              <a:rPr lang="ru-RU" sz="2400" u="sng" dirty="0" smtClean="0">
                <a:hlinkClick r:id="rId2" action="ppaction://hlinksldjump"/>
              </a:rPr>
              <a:t>На начало</a:t>
            </a:r>
            <a:endParaRPr lang="uk-UA" sz="2400" u="sng" dirty="0"/>
          </a:p>
        </p:txBody>
      </p:sp>
      <p:grpSp>
        <p:nvGrpSpPr>
          <p:cNvPr id="5" name="Group 4"/>
          <p:cNvGrpSpPr/>
          <p:nvPr/>
        </p:nvGrpSpPr>
        <p:grpSpPr>
          <a:xfrm>
            <a:off x="6300192" y="5661248"/>
            <a:ext cx="2843808" cy="1196752"/>
            <a:chOff x="6300192" y="5661248"/>
            <a:chExt cx="2843808" cy="1196752"/>
          </a:xfrm>
        </p:grpSpPr>
        <p:sp>
          <p:nvSpPr>
            <p:cNvPr id="7" name="Rectangle 6"/>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8" name="TextBox 7"/>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9" name="TextBox 8"/>
            <p:cNvSpPr txBox="1"/>
            <p:nvPr/>
          </p:nvSpPr>
          <p:spPr>
            <a:xfrm>
              <a:off x="7380312" y="6317910"/>
              <a:ext cx="1700225" cy="369332"/>
            </a:xfrm>
            <a:prstGeom prst="rect">
              <a:avLst/>
            </a:prstGeom>
            <a:noFill/>
          </p:spPr>
          <p:txBody>
            <a:bodyPr wrap="square" rtlCol="0">
              <a:spAutoFit/>
            </a:bodyPr>
            <a:lstStyle/>
            <a:p>
              <a:pPr algn="r"/>
              <a:r>
                <a:rPr lang="ru-RU" dirty="0" smtClean="0"/>
                <a:t>Быдло!</a:t>
              </a:r>
              <a:endParaRPr lang="uk-UA" dirty="0"/>
            </a:p>
          </p:txBody>
        </p:sp>
      </p:grpSp>
    </p:spTree>
    <p:extLst>
      <p:ext uri="{BB962C8B-B14F-4D97-AF65-F5344CB8AC3E}">
        <p14:creationId xmlns:p14="http://schemas.microsoft.com/office/powerpoint/2010/main" val="8819325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Путь был долгий, но вскорее вы увидели огромную Крепость на островке, соединённой с континентом мостом. На мосте можно заметить стражу, которая не впустит вас внутрь. Скорее всего.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1200329"/>
          </a:xfrm>
          <a:prstGeom prst="rect">
            <a:avLst/>
          </a:prstGeom>
          <a:noFill/>
        </p:spPr>
        <p:txBody>
          <a:bodyPr wrap="square" rtlCol="0">
            <a:spAutoFit/>
          </a:bodyPr>
          <a:lstStyle/>
          <a:p>
            <a:r>
              <a:rPr lang="ru-RU" sz="2400" u="sng" dirty="0" smtClean="0">
                <a:hlinkClick r:id="rId2" action="ppaction://hlinksldjump"/>
              </a:rPr>
              <a:t>Давай пойдём на право, или куда там?</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Подойдём ближе...</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Как вы и догадывались, стражник подошёл к вам. «Здравия желаю, куда </a:t>
            </a:r>
            <a:r>
              <a:rPr lang="ru-RU" sz="2400" dirty="0">
                <a:effectLst>
                  <a:outerShdw blurRad="38100" dist="38100" dir="2700000" algn="tl">
                    <a:srgbClr val="000000">
                      <a:alpha val="43137"/>
                    </a:srgbClr>
                  </a:outerShdw>
                </a:effectLst>
              </a:rPr>
              <a:t>направляетесь?» </a:t>
            </a:r>
            <a:r>
              <a:rPr lang="ru-RU" sz="2400" dirty="0" smtClean="0">
                <a:effectLst>
                  <a:outerShdw blurRad="38100" dist="38100" dir="2700000" algn="tl">
                    <a:srgbClr val="000000">
                      <a:alpha val="43137"/>
                    </a:srgbClr>
                  </a:outerShdw>
                </a:effectLst>
              </a:rPr>
              <a:t>«Внутрь.» «С какой целью?»</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748254" cy="830997"/>
          </a:xfrm>
          <a:prstGeom prst="rect">
            <a:avLst/>
          </a:prstGeom>
          <a:noFill/>
        </p:spPr>
        <p:txBody>
          <a:bodyPr wrap="square" rtlCol="0">
            <a:spAutoFit/>
          </a:bodyPr>
          <a:lstStyle/>
          <a:p>
            <a:r>
              <a:rPr lang="ru-RU" sz="2400" u="sng" dirty="0" smtClean="0">
                <a:hlinkClick r:id="rId2" action="ppaction://hlinksldjump"/>
              </a:rPr>
              <a:t>Дипломатическая миссия!</a:t>
            </a:r>
            <a:endParaRPr lang="uk-UA" sz="2400" u="sng" dirty="0"/>
          </a:p>
        </p:txBody>
      </p:sp>
      <p:sp>
        <p:nvSpPr>
          <p:cNvPr id="6" name="TextBox 5"/>
          <p:cNvSpPr txBox="1"/>
          <p:nvPr/>
        </p:nvSpPr>
        <p:spPr>
          <a:xfrm>
            <a:off x="5818358" y="4866067"/>
            <a:ext cx="2426050" cy="830997"/>
          </a:xfrm>
          <a:prstGeom prst="rect">
            <a:avLst/>
          </a:prstGeom>
          <a:noFill/>
        </p:spPr>
        <p:txBody>
          <a:bodyPr wrap="square" rtlCol="0">
            <a:spAutoFit/>
          </a:bodyPr>
          <a:lstStyle/>
          <a:p>
            <a:r>
              <a:rPr lang="ru-RU" sz="2400" u="sng" dirty="0" smtClean="0">
                <a:hlinkClick r:id="rId3" action="ppaction://hlinksldjump"/>
              </a:rPr>
              <a:t>А что, просто так уже нельзя?</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к кому вы направляетесь, соизвольте узнать?»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892270" cy="830997"/>
          </a:xfrm>
          <a:prstGeom prst="rect">
            <a:avLst/>
          </a:prstGeom>
          <a:noFill/>
        </p:spPr>
        <p:txBody>
          <a:bodyPr wrap="square" rtlCol="0">
            <a:spAutoFit/>
          </a:bodyPr>
          <a:lstStyle/>
          <a:p>
            <a:r>
              <a:rPr lang="ru-RU" sz="2400" u="sng" dirty="0" smtClean="0">
                <a:hlinkClick r:id="rId2" action="ppaction://hlinksldjump"/>
              </a:rPr>
              <a:t>К Леди Джайне Праудмур! </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К Королю!</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«Короля здесь нет, да и вообще он должен быть сейчас в столице. Погоди, что-то не похоже, что ты с дипломатической миссией. Послы обычно не выглядят как бомжи. Спрашиваю, с какой целью ты на самом деле хочешь попасть сюда!»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460222" cy="461665"/>
          </a:xfrm>
          <a:prstGeom prst="rect">
            <a:avLst/>
          </a:prstGeom>
          <a:noFill/>
        </p:spPr>
        <p:txBody>
          <a:bodyPr wrap="square" rtlCol="0">
            <a:spAutoFit/>
          </a:bodyPr>
          <a:lstStyle/>
          <a:p>
            <a:r>
              <a:rPr lang="ru-RU" sz="2400" u="sng" dirty="0" smtClean="0">
                <a:hlinkClick r:id="rId2" action="ppaction://hlinksldjump"/>
              </a:rPr>
              <a:t>Уже ни с какой...</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Да говорю я, я посланник!</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«Ага, неужто посланник Орды, или вообще Красных? Тогда, посланник, я тебя посылаю!»</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748254" cy="461665"/>
          </a:xfrm>
          <a:prstGeom prst="rect">
            <a:avLst/>
          </a:prstGeom>
          <a:noFill/>
        </p:spPr>
        <p:txBody>
          <a:bodyPr wrap="square" rtlCol="0">
            <a:spAutoFit/>
          </a:bodyPr>
          <a:lstStyle/>
          <a:p>
            <a:r>
              <a:rPr lang="en-US" sz="2400" u="sng" dirty="0" smtClean="0">
                <a:hlinkClick r:id="rId2"/>
              </a:rPr>
              <a:t>OMFG, DAT PUNCH!</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Ну ладно</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164288" y="6317910"/>
              <a:ext cx="1916249" cy="369332"/>
            </a:xfrm>
            <a:prstGeom prst="rect">
              <a:avLst/>
            </a:prstGeom>
            <a:noFill/>
          </p:spPr>
          <p:txBody>
            <a:bodyPr wrap="square" rtlCol="0">
              <a:spAutoFit/>
            </a:bodyPr>
            <a:lstStyle/>
            <a:p>
              <a:pPr algn="r"/>
              <a:r>
                <a:rPr lang="ru-RU" dirty="0" smtClean="0"/>
                <a:t>ОННННННН!</a:t>
              </a:r>
              <a:endParaRPr lang="uk-UA" dirty="0"/>
            </a:p>
          </p:txBody>
        </p:sp>
      </p:gr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0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5"/>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«Раз так, то ищи её в Степях. Она сейчас на переговорах с Ордой... Степи на север от этого места, горе-посланник...»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748254" cy="461665"/>
          </a:xfrm>
          <a:prstGeom prst="rect">
            <a:avLst/>
          </a:prstGeom>
          <a:noFill/>
        </p:spPr>
        <p:txBody>
          <a:bodyPr wrap="square" rtlCol="0">
            <a:spAutoFit/>
          </a:bodyPr>
          <a:lstStyle/>
          <a:p>
            <a:r>
              <a:rPr lang="ru-RU" sz="2400" u="sng" dirty="0" smtClean="0">
                <a:hlinkClick r:id="rId2" action="ppaction://hlinksldjump"/>
              </a:rPr>
              <a:t>Ладно, спасибо!</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А в город всё же можно?</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«Тогда документы показывай!»</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Эээ...</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*Попробывать атаковать!*</a:t>
            </a:r>
            <a:endParaRPr lang="uk-UA" sz="2400" u="sng" dirty="0"/>
          </a:p>
        </p:txBody>
      </p:sp>
      <p:grpSp>
        <p:nvGrpSpPr>
          <p:cNvPr id="7" name="Group 6"/>
          <p:cNvGrpSpPr/>
          <p:nvPr/>
        </p:nvGrpSpPr>
        <p:grpSpPr>
          <a:xfrm>
            <a:off x="6012160" y="5661248"/>
            <a:ext cx="3131840" cy="1196752"/>
            <a:chOff x="6012160" y="5661248"/>
            <a:chExt cx="3131840" cy="1196752"/>
          </a:xfrm>
        </p:grpSpPr>
        <p:sp>
          <p:nvSpPr>
            <p:cNvPr id="8" name="Rectangle 7"/>
            <p:cNvSpPr/>
            <p:nvPr/>
          </p:nvSpPr>
          <p:spPr>
            <a:xfrm>
              <a:off x="6012160" y="5661248"/>
              <a:ext cx="3131840"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012160" y="6330554"/>
              <a:ext cx="3131840" cy="369332"/>
            </a:xfrm>
            <a:prstGeom prst="rect">
              <a:avLst/>
            </a:prstGeom>
            <a:noFill/>
          </p:spPr>
          <p:txBody>
            <a:bodyPr wrap="square" rtlCol="0">
              <a:spAutoFit/>
            </a:bodyPr>
            <a:lstStyle/>
            <a:p>
              <a:pPr algn="r"/>
              <a:r>
                <a:rPr lang="en-US" dirty="0"/>
                <a:t>Die kontrolle </a:t>
              </a:r>
              <a:r>
                <a:rPr lang="en-US" dirty="0" smtClean="0"/>
                <a:t>von dokumenten</a:t>
              </a:r>
              <a:r>
                <a:rPr lang="ru-RU" dirty="0" smtClean="0"/>
                <a:t>!</a:t>
              </a:r>
              <a:endParaRPr lang="uk-UA" dirty="0"/>
            </a:p>
          </p:txBody>
        </p:sp>
      </p:gr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Не чувак, пройди тест на </a:t>
            </a:r>
            <a:r>
              <a:rPr lang="en-US" sz="2400" dirty="0" smtClean="0">
                <a:effectLst>
                  <a:outerShdw blurRad="38100" dist="38100" dir="2700000" algn="tl">
                    <a:srgbClr val="000000">
                      <a:alpha val="43137"/>
                    </a:srgbClr>
                  </a:outerShdw>
                </a:effectLst>
              </a:rPr>
              <a:t>IQ</a:t>
            </a:r>
            <a:r>
              <a:rPr lang="ru-RU" sz="2400" dirty="0" smtClean="0">
                <a:effectLst>
                  <a:outerShdw blurRad="38100" dist="38100" dir="2700000" algn="tl">
                    <a:srgbClr val="000000">
                      <a:alpha val="43137"/>
                    </a:srgbClr>
                  </a:outerShdw>
                </a:effectLst>
              </a:rPr>
              <a:t>. Серьёзно, кто в здравом уме будет пытаться атаковать СТРАЖНИКА?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108294" cy="830997"/>
          </a:xfrm>
          <a:prstGeom prst="rect">
            <a:avLst/>
          </a:prstGeom>
          <a:noFill/>
        </p:spPr>
        <p:txBody>
          <a:bodyPr wrap="square" rtlCol="0">
            <a:spAutoFit/>
          </a:bodyPr>
          <a:lstStyle/>
          <a:p>
            <a:r>
              <a:rPr lang="ru-RU" sz="2400" u="sng" dirty="0" smtClean="0">
                <a:hlinkClick r:id="rId2" action="ppaction://hlinksldjump"/>
              </a:rPr>
              <a:t>Давай чуть пораньше меня закинь</a:t>
            </a:r>
            <a:endParaRPr lang="uk-UA" sz="2400" u="sng" dirty="0"/>
          </a:p>
        </p:txBody>
      </p:sp>
      <p:sp>
        <p:nvSpPr>
          <p:cNvPr id="6" name="TextBox 5"/>
          <p:cNvSpPr txBox="1"/>
          <p:nvPr/>
        </p:nvSpPr>
        <p:spPr>
          <a:xfrm>
            <a:off x="5818358" y="4866067"/>
            <a:ext cx="2858098" cy="830997"/>
          </a:xfrm>
          <a:prstGeom prst="rect">
            <a:avLst/>
          </a:prstGeom>
          <a:noFill/>
        </p:spPr>
        <p:txBody>
          <a:bodyPr wrap="square" rtlCol="0">
            <a:spAutoFit/>
          </a:bodyPr>
          <a:lstStyle/>
          <a:p>
            <a:r>
              <a:rPr lang="ru-RU" sz="2400" u="sng" dirty="0" smtClean="0">
                <a:hlinkClick r:id="rId3" action="ppaction://hlinksldjump"/>
              </a:rPr>
              <a:t>Давай перед входом в Крепость</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Серьёзно?!</a:t>
              </a:r>
              <a:endParaRPr lang="uk-UA" dirty="0"/>
            </a:p>
          </p:txBody>
        </p:sp>
      </p:gr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Будём искать её?</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 зачём?</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Ну давай</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недолго шли и вскоре увидели какое-то здание. Надпись «Сто рентген». Куда идём?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Заходим!</a:t>
            </a:r>
            <a:endParaRPr lang="uk-UA" sz="2400" u="sng" dirty="0"/>
          </a:p>
        </p:txBody>
      </p:sp>
      <p:sp>
        <p:nvSpPr>
          <p:cNvPr id="6" name="TextBox 5"/>
          <p:cNvSpPr txBox="1"/>
          <p:nvPr/>
        </p:nvSpPr>
        <p:spPr>
          <a:xfrm>
            <a:off x="5818358" y="4866067"/>
            <a:ext cx="2498058" cy="830997"/>
          </a:xfrm>
          <a:prstGeom prst="rect">
            <a:avLst/>
          </a:prstGeom>
          <a:noFill/>
        </p:spPr>
        <p:txBody>
          <a:bodyPr wrap="square" rtlCol="0">
            <a:spAutoFit/>
          </a:bodyPr>
          <a:lstStyle/>
          <a:p>
            <a:r>
              <a:rPr lang="ru-RU" sz="2400" u="sng" dirty="0" smtClean="0">
                <a:hlinkClick r:id="rId3" action="ppaction://hlinksldjump"/>
              </a:rPr>
              <a:t>Пойдём назад, а потом на лево</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 далеке горел костёр! Рядом сидели два человека. Похоже, они вас не видят. Что делать?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Подойдём ближе...</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Идём назад</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Зашли вы в бар и... Бар как бар. Слева сидят какие-то Арабы и пьют разные коктейли. Справа Словяне играют с бедными Немцами и хлещут водяру. Что делаем?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Подойдём к бармену</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Подойдём к Арабам</a:t>
            </a:r>
            <a:endParaRPr lang="uk-UA" sz="2400" u="sng" dirty="0"/>
          </a:p>
        </p:txBody>
      </p:sp>
      <p:sp>
        <p:nvSpPr>
          <p:cNvPr id="7" name="TextBox 6"/>
          <p:cNvSpPr txBox="1"/>
          <p:nvPr/>
        </p:nvSpPr>
        <p:spPr>
          <a:xfrm>
            <a:off x="959650" y="4005064"/>
            <a:ext cx="2160240" cy="461665"/>
          </a:xfrm>
          <a:prstGeom prst="rect">
            <a:avLst/>
          </a:prstGeom>
          <a:noFill/>
        </p:spPr>
        <p:txBody>
          <a:bodyPr wrap="square" rtlCol="0">
            <a:spAutoFit/>
          </a:bodyPr>
          <a:lstStyle/>
          <a:p>
            <a:r>
              <a:rPr lang="ru-RU" sz="2400" u="sng" dirty="0" smtClean="0">
                <a:hlinkClick r:id="rId4" action="ppaction://hlinksldjump"/>
              </a:rPr>
              <a:t>Уходим</a:t>
            </a:r>
            <a:endParaRPr lang="uk-UA" sz="2400" u="sng" dirty="0"/>
          </a:p>
        </p:txBody>
      </p:sp>
      <p:sp>
        <p:nvSpPr>
          <p:cNvPr id="8" name="TextBox 7"/>
          <p:cNvSpPr txBox="1"/>
          <p:nvPr/>
        </p:nvSpPr>
        <p:spPr>
          <a:xfrm>
            <a:off x="5818358" y="4005063"/>
            <a:ext cx="2160240" cy="830997"/>
          </a:xfrm>
          <a:prstGeom prst="rect">
            <a:avLst/>
          </a:prstGeom>
          <a:noFill/>
        </p:spPr>
        <p:txBody>
          <a:bodyPr wrap="square" rtlCol="0">
            <a:spAutoFit/>
          </a:bodyPr>
          <a:lstStyle/>
          <a:p>
            <a:r>
              <a:rPr lang="ru-RU" sz="2400" u="sng" dirty="0" smtClean="0">
                <a:hlinkClick r:id="rId5" action="ppaction://hlinksldjump"/>
              </a:rPr>
              <a:t>Подойдём к Словянам</a:t>
            </a:r>
            <a:endParaRPr lang="uk-UA" sz="2400" u="sng" dirty="0"/>
          </a:p>
        </p:txBody>
      </p:sp>
      <p:grpSp>
        <p:nvGrpSpPr>
          <p:cNvPr id="9" name="Group 8"/>
          <p:cNvGrpSpPr/>
          <p:nvPr/>
        </p:nvGrpSpPr>
        <p:grpSpPr>
          <a:xfrm>
            <a:off x="6300192" y="5661248"/>
            <a:ext cx="2843808" cy="1196752"/>
            <a:chOff x="6300192" y="5661248"/>
            <a:chExt cx="2843808" cy="1196752"/>
          </a:xfrm>
        </p:grpSpPr>
        <p:sp>
          <p:nvSpPr>
            <p:cNvPr id="10" name="Rectangle 9"/>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11" name="TextBox 10"/>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2" name="TextBox 11"/>
            <p:cNvSpPr txBox="1"/>
            <p:nvPr/>
          </p:nvSpPr>
          <p:spPr>
            <a:xfrm>
              <a:off x="6444208" y="6317910"/>
              <a:ext cx="2636329" cy="369332"/>
            </a:xfrm>
            <a:prstGeom prst="rect">
              <a:avLst/>
            </a:prstGeom>
            <a:noFill/>
          </p:spPr>
          <p:txBody>
            <a:bodyPr wrap="square" rtlCol="0">
              <a:spAutoFit/>
            </a:bodyPr>
            <a:lstStyle/>
            <a:p>
              <a:pPr algn="r"/>
              <a:r>
                <a:rPr lang="ru-RU" dirty="0" smtClean="0"/>
                <a:t>Проветрился и зашёл!</a:t>
              </a:r>
              <a:endParaRPr lang="uk-UA" dirty="0"/>
            </a:p>
          </p:txBody>
        </p:sp>
      </p:gr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9"/>
                                        </p:tgtEl>
                                      </p:cBhvr>
                                    </p:animEffect>
                                    <p:set>
                                      <p:cBhvr>
                                        <p:cTn id="11"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192688"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отправились вы на сервер... </a:t>
            </a:r>
            <a:r>
              <a:rPr lang="ru-RU" sz="2400" dirty="0">
                <a:effectLst>
                  <a:outerShdw blurRad="38100" dist="38100" dir="2700000" algn="tl">
                    <a:srgbClr val="000000">
                      <a:alpha val="43137"/>
                    </a:srgbClr>
                  </a:outerShdw>
                </a:effectLst>
              </a:rPr>
              <a:t>т</a:t>
            </a:r>
            <a:r>
              <a:rPr lang="ru-RU" sz="2400" dirty="0" smtClean="0">
                <a:effectLst>
                  <a:outerShdw blurRad="38100" dist="38100" dir="2700000" algn="tl">
                    <a:srgbClr val="000000">
                      <a:alpha val="43137"/>
                    </a:srgbClr>
                  </a:outerShdw>
                </a:effectLst>
              </a:rPr>
              <a:t>оесть север... Шли вы долго, близилась ночь и вам нужно было приготовить ночлег, но к счастью вы нашли заброшенный лагерь, разожгли костёр, поели тушёнки и залутали лук. Что дальше?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460222" cy="461665"/>
          </a:xfrm>
          <a:prstGeom prst="rect">
            <a:avLst/>
          </a:prstGeom>
          <a:noFill/>
        </p:spPr>
        <p:txBody>
          <a:bodyPr wrap="square" rtlCol="0">
            <a:spAutoFit/>
          </a:bodyPr>
          <a:lstStyle/>
          <a:p>
            <a:r>
              <a:rPr lang="ru-RU" sz="2400" u="sng" dirty="0" smtClean="0">
                <a:hlinkClick r:id="rId2" action="ppaction://hlinksldjump"/>
              </a:rPr>
              <a:t>Ну пойдём спать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a:hlinkClick r:id="rId3" action="ppaction://hlinksldjump"/>
              </a:rPr>
              <a:t>И</a:t>
            </a:r>
            <a:r>
              <a:rPr lang="ru-RU" sz="2400" u="sng" dirty="0" smtClean="0">
                <a:hlinkClick r:id="rId3" action="ppaction://hlinksldjump"/>
              </a:rPr>
              <a:t>дём дальше</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Недолго вы шли, ибо вас клонило в сон. Вскорее вы вообще отключились. А проснулись вы посреди леса, справа лежал ваш рюкзак. Место казалось знакомым?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Чего?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Ненененене!</a:t>
            </a:r>
            <a:endParaRPr lang="uk-UA" sz="2400" u="sng" dirty="0"/>
          </a:p>
        </p:txBody>
      </p:sp>
    </p:spTree>
    <p:extLst>
      <p:ext uri="{BB962C8B-B14F-4D97-AF65-F5344CB8AC3E}">
        <p14:creationId xmlns:p14="http://schemas.microsoft.com/office/powerpoint/2010/main" val="17705281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проснулись и продолжили путь. Растительность исчезала, пока вы продолжали путь, до того момента, как осталось только пару кустов. Вы дошли до ущелья, в котором обнаружили чей-то лагерь. Спускаемся?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Давай</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Не, пока наблюдаем</a:t>
            </a:r>
            <a:endParaRPr lang="uk-UA" sz="2400" u="sng" dirty="0"/>
          </a:p>
        </p:txBody>
      </p:sp>
    </p:spTree>
    <p:extLst>
      <p:ext uri="{BB962C8B-B14F-4D97-AF65-F5344CB8AC3E}">
        <p14:creationId xmlns:p14="http://schemas.microsoft.com/office/powerpoint/2010/main" val="39925043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спуститься вниз, используя кусок бревна как сновборд. Было круто, но люди, испугавшись, решили атаковать первыми. Неуспели вы им всё обьяснить, как ваше тело валялось в закровавленном песке.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Чорт, давай назад</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К чёрту, давай в бар</a:t>
            </a:r>
            <a:endParaRPr lang="uk-UA" sz="2400" u="sng" dirty="0"/>
          </a:p>
        </p:txBody>
      </p:sp>
    </p:spTree>
    <p:extLst>
      <p:ext uri="{BB962C8B-B14F-4D97-AF65-F5344CB8AC3E}">
        <p14:creationId xmlns:p14="http://schemas.microsoft.com/office/powerpoint/2010/main" val="39925043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понаблюдать... И тут моя лень </a:t>
            </a:r>
            <a:r>
              <a:rPr lang="ru-RU" sz="2400" dirty="0" smtClean="0">
                <a:effectLst>
                  <a:outerShdw blurRad="38100" dist="38100" dir="2700000" algn="tl">
                    <a:srgbClr val="000000">
                      <a:alpha val="43137"/>
                    </a:srgbClr>
                  </a:outerShdw>
                </a:effectLst>
              </a:rPr>
              <a:t>взял</a:t>
            </a:r>
            <a:r>
              <a:rPr lang="ru-RU" sz="2400" dirty="0">
                <a:effectLst>
                  <a:outerShdw blurRad="38100" dist="38100" dir="2700000" algn="tl">
                    <a:srgbClr val="000000">
                      <a:alpha val="43137"/>
                    </a:srgbClr>
                  </a:outerShdw>
                </a:effectLst>
              </a:rPr>
              <a:t>а</a:t>
            </a:r>
            <a:r>
              <a:rPr lang="ru-RU" sz="2400" dirty="0" smtClean="0">
                <a:effectLst>
                  <a:outerShdw blurRad="38100" dist="38100" dir="2700000" algn="tl">
                    <a:srgbClr val="000000">
                      <a:alpha val="43137"/>
                    </a:srgbClr>
                  </a:outerShdw>
                </a:effectLst>
              </a:rPr>
              <a:t> </a:t>
            </a:r>
            <a:r>
              <a:rPr lang="ru-RU" sz="2400" dirty="0" smtClean="0">
                <a:effectLst>
                  <a:outerShdw blurRad="38100" dist="38100" dir="2700000" algn="tl">
                    <a:srgbClr val="000000">
                      <a:alpha val="43137"/>
                    </a:srgbClr>
                  </a:outerShdw>
                </a:effectLst>
              </a:rPr>
              <a:t>верх, и мне больше не хотелось ничего тут придумывать. Да и вообще нафиг это всё! *Аффтар ушол*</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532230" cy="461665"/>
          </a:xfrm>
          <a:prstGeom prst="rect">
            <a:avLst/>
          </a:prstGeom>
          <a:noFill/>
        </p:spPr>
        <p:txBody>
          <a:bodyPr wrap="square" rtlCol="0">
            <a:spAutoFit/>
          </a:bodyPr>
          <a:lstStyle/>
          <a:p>
            <a:r>
              <a:rPr lang="ru-RU" sz="2400" u="sng" dirty="0" smtClean="0">
                <a:hlinkClick r:id="rId2" action="ppaction://hlinksldjump"/>
              </a:rPr>
              <a:t>И чё мне делать?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Пойти выпить</a:t>
            </a:r>
            <a:endParaRPr lang="uk-UA" sz="2400" u="sng" dirty="0"/>
          </a:p>
        </p:txBody>
      </p:sp>
    </p:spTree>
    <p:extLst>
      <p:ext uri="{BB962C8B-B14F-4D97-AF65-F5344CB8AC3E}">
        <p14:creationId xmlns:p14="http://schemas.microsoft.com/office/powerpoint/2010/main" val="39925043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p:cNvSpPr txBox="1"/>
          <p:nvPr/>
        </p:nvSpPr>
        <p:spPr>
          <a:xfrm>
            <a:off x="959650" y="4866067"/>
            <a:ext cx="2160240" cy="1200329"/>
          </a:xfrm>
          <a:prstGeom prst="rect">
            <a:avLst/>
          </a:prstGeom>
          <a:noFill/>
        </p:spPr>
        <p:txBody>
          <a:bodyPr wrap="square" rtlCol="0">
            <a:spAutoFit/>
          </a:bodyPr>
          <a:lstStyle/>
          <a:p>
            <a:r>
              <a:rPr lang="ru-RU" sz="2400" u="sng" dirty="0" smtClean="0">
                <a:hlinkClick r:id="rId2" action="ppaction://hlinksldjump"/>
              </a:rPr>
              <a:t>Тебе было лень даже текст писать?!</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Согласен, нафиг это всё, пойду бухать</a:t>
            </a:r>
            <a:endParaRPr lang="uk-UA" sz="2400" u="sng" dirty="0"/>
          </a:p>
        </p:txBody>
      </p:sp>
    </p:spTree>
    <p:extLst>
      <p:ext uri="{BB962C8B-B14F-4D97-AF65-F5344CB8AC3E}">
        <p14:creationId xmlns:p14="http://schemas.microsoft.com/office/powerpoint/2010/main" val="39925043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АУУ!</a:t>
            </a:r>
            <a:endParaRPr lang="uk-UA" sz="2400" u="sng" dirty="0"/>
          </a:p>
        </p:txBody>
      </p:sp>
      <p:sp>
        <p:nvSpPr>
          <p:cNvPr id="6" name="TextBox 5"/>
          <p:cNvSpPr txBox="1"/>
          <p:nvPr/>
        </p:nvSpPr>
        <p:spPr>
          <a:xfrm>
            <a:off x="5818358" y="4866067"/>
            <a:ext cx="2642074" cy="830997"/>
          </a:xfrm>
          <a:prstGeom prst="rect">
            <a:avLst/>
          </a:prstGeom>
          <a:noFill/>
        </p:spPr>
        <p:txBody>
          <a:bodyPr wrap="square" rtlCol="0">
            <a:spAutoFit/>
          </a:bodyPr>
          <a:lstStyle/>
          <a:p>
            <a:r>
              <a:rPr lang="ru-RU" sz="2400" u="sng" dirty="0" smtClean="0">
                <a:hlinkClick r:id="rId3" action="ppaction://hlinksldjump"/>
              </a:rPr>
              <a:t>Ну я знаю, что ты хочешь побухать</a:t>
            </a:r>
            <a:endParaRPr lang="uk-UA" sz="2400" u="sng" dirty="0"/>
          </a:p>
        </p:txBody>
      </p:sp>
    </p:spTree>
    <p:extLst>
      <p:ext uri="{BB962C8B-B14F-4D97-AF65-F5344CB8AC3E}">
        <p14:creationId xmlns:p14="http://schemas.microsoft.com/office/powerpoint/2010/main" val="25322766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p:cNvSpPr txBox="1"/>
          <p:nvPr/>
        </p:nvSpPr>
        <p:spPr>
          <a:xfrm>
            <a:off x="959650" y="4866067"/>
            <a:ext cx="2676246" cy="461665"/>
          </a:xfrm>
          <a:prstGeom prst="rect">
            <a:avLst/>
          </a:prstGeom>
          <a:noFill/>
        </p:spPr>
        <p:txBody>
          <a:bodyPr wrap="square" rtlCol="0">
            <a:spAutoFit/>
          </a:bodyPr>
          <a:lstStyle/>
          <a:p>
            <a:r>
              <a:rPr lang="ru-RU" sz="2400" u="sng" dirty="0" smtClean="0">
                <a:hlinkClick r:id="rId2" action="ppaction://hlinksldjump"/>
              </a:rPr>
              <a:t>Харош, вернись!</a:t>
            </a:r>
            <a:endParaRPr lang="uk-UA" sz="2400" u="sng" dirty="0"/>
          </a:p>
        </p:txBody>
      </p:sp>
      <p:sp>
        <p:nvSpPr>
          <p:cNvPr id="6" name="TextBox 5"/>
          <p:cNvSpPr txBox="1"/>
          <p:nvPr/>
        </p:nvSpPr>
        <p:spPr>
          <a:xfrm>
            <a:off x="5818358" y="4866067"/>
            <a:ext cx="2858098" cy="461665"/>
          </a:xfrm>
          <a:prstGeom prst="rect">
            <a:avLst/>
          </a:prstGeom>
          <a:noFill/>
        </p:spPr>
        <p:txBody>
          <a:bodyPr wrap="square" rtlCol="0">
            <a:spAutoFit/>
          </a:bodyPr>
          <a:lstStyle/>
          <a:p>
            <a:r>
              <a:rPr lang="ru-RU" sz="2400" u="sng" dirty="0" smtClean="0">
                <a:hlinkClick r:id="rId3" action="ppaction://hlinksldjump"/>
              </a:rPr>
              <a:t>Ну чего ты ждёшь?</a:t>
            </a:r>
            <a:endParaRPr lang="uk-UA" sz="2400" u="sng" dirty="0"/>
          </a:p>
        </p:txBody>
      </p:sp>
    </p:spTree>
    <p:extLst>
      <p:ext uri="{BB962C8B-B14F-4D97-AF65-F5344CB8AC3E}">
        <p14:creationId xmlns:p14="http://schemas.microsoft.com/office/powerpoint/2010/main" val="3024307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Прости, я был не прав!</a:t>
            </a:r>
            <a:endParaRPr lang="uk-UA" sz="2400" u="sng" dirty="0"/>
          </a:p>
        </p:txBody>
      </p:sp>
      <p:sp>
        <p:nvSpPr>
          <p:cNvPr id="6" name="TextBox 5"/>
          <p:cNvSpPr txBox="1"/>
          <p:nvPr/>
        </p:nvSpPr>
        <p:spPr>
          <a:xfrm>
            <a:off x="5818358" y="4866067"/>
            <a:ext cx="2786090" cy="830997"/>
          </a:xfrm>
          <a:prstGeom prst="rect">
            <a:avLst/>
          </a:prstGeom>
          <a:noFill/>
        </p:spPr>
        <p:txBody>
          <a:bodyPr wrap="square" rtlCol="0">
            <a:spAutoFit/>
          </a:bodyPr>
          <a:lstStyle/>
          <a:p>
            <a:r>
              <a:rPr lang="ru-RU" sz="2400" u="sng" dirty="0" smtClean="0">
                <a:hlinkClick r:id="rId3" action="ppaction://hlinksldjump"/>
              </a:rPr>
              <a:t>Рано или поздно ты нажмёшь сюда</a:t>
            </a:r>
            <a:endParaRPr lang="uk-UA" sz="2400" u="sng" dirty="0"/>
          </a:p>
        </p:txBody>
      </p:sp>
    </p:spTree>
    <p:extLst>
      <p:ext uri="{BB962C8B-B14F-4D97-AF65-F5344CB8AC3E}">
        <p14:creationId xmlns:p14="http://schemas.microsoft.com/office/powerpoint/2010/main" val="3024307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Один из них взял палку, с привязянным к ней... </a:t>
            </a:r>
            <a:r>
              <a:rPr lang="ru-RU" sz="2400" dirty="0">
                <a:effectLst>
                  <a:outerShdw blurRad="38100" dist="38100" dir="2700000" algn="tl">
                    <a:srgbClr val="000000">
                      <a:alpha val="43137"/>
                    </a:srgbClr>
                  </a:outerShdw>
                </a:effectLst>
              </a:rPr>
              <a:t>ч</a:t>
            </a:r>
            <a:r>
              <a:rPr lang="ru-RU" sz="2400" dirty="0" smtClean="0">
                <a:effectLst>
                  <a:outerShdw blurRad="38100" dist="38100" dir="2700000" algn="tl">
                    <a:srgbClr val="000000">
                      <a:alpha val="43137"/>
                    </a:srgbClr>
                  </a:outerShdw>
                </a:effectLst>
              </a:rPr>
              <a:t>еловеком?! Только сейчас вы поняли, эти двое  ростом по 4 метра каждый!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нафиг...</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Атаковать!</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позяязя!</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Я жду</a:t>
            </a:r>
            <a:endParaRPr lang="uk-UA" sz="2400" u="sng" dirty="0"/>
          </a:p>
        </p:txBody>
      </p:sp>
    </p:spTree>
    <p:extLst>
      <p:ext uri="{BB962C8B-B14F-4D97-AF65-F5344CB8AC3E}">
        <p14:creationId xmlns:p14="http://schemas.microsoft.com/office/powerpoint/2010/main" val="25322766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О, ты ещё здесь?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Где ты был?</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Ты чё пропал?</a:t>
            </a:r>
            <a:endParaRPr lang="uk-UA" sz="2400" u="sng" dirty="0"/>
          </a:p>
        </p:txBody>
      </p:sp>
    </p:spTree>
    <p:extLst>
      <p:ext uri="{BB962C8B-B14F-4D97-AF65-F5344CB8AC3E}">
        <p14:creationId xmlns:p14="http://schemas.microsoft.com/office/powerpoint/2010/main" val="25322766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Я тут пивнушку новую нашёл, го бухать?)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Го)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Не, я за рулём</a:t>
            </a:r>
            <a:endParaRPr lang="uk-UA" sz="2400" u="sng" dirty="0"/>
          </a:p>
        </p:txBody>
      </p:sp>
      <p:sp>
        <p:nvSpPr>
          <p:cNvPr id="7" name="TextBox 6"/>
          <p:cNvSpPr txBox="1"/>
          <p:nvPr/>
        </p:nvSpPr>
        <p:spPr>
          <a:xfrm>
            <a:off x="5835506" y="4856056"/>
            <a:ext cx="2160240" cy="461665"/>
          </a:xfrm>
          <a:prstGeom prst="rect">
            <a:avLst/>
          </a:prstGeom>
          <a:noFill/>
        </p:spPr>
        <p:txBody>
          <a:bodyPr wrap="square" rtlCol="0">
            <a:spAutoFit/>
          </a:bodyPr>
          <a:lstStyle/>
          <a:p>
            <a:r>
              <a:rPr lang="ru-RU" sz="2400" b="1" u="sng"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hlinkClick r:id="rId2" action="ppaction://hlinksldjump"/>
              </a:rPr>
              <a:t>Ну ок)</a:t>
            </a:r>
            <a:endParaRPr lang="uk-UA" sz="2400" b="1" u="sng" dirty="0">
              <a:ln w="18000">
                <a:solidFill>
                  <a:schemeClr val="accent2">
                    <a:satMod val="140000"/>
                  </a:schemeClr>
                </a:solidFill>
                <a:prstDash val="solid"/>
                <a:miter lim="800000"/>
              </a:ln>
              <a:noFill/>
              <a:effectLst>
                <a:outerShdw blurRad="25500" dist="23000" dir="7020000" algn="tl">
                  <a:srgbClr val="000000">
                    <a:alpha val="50000"/>
                  </a:srgbClr>
                </a:outerShdw>
              </a:effectLst>
            </a:endParaRPr>
          </a:p>
        </p:txBody>
      </p:sp>
    </p:spTree>
    <p:extLst>
      <p:ext uri="{BB962C8B-B14F-4D97-AF65-F5344CB8AC3E}">
        <p14:creationId xmlns:p14="http://schemas.microsoft.com/office/powerpoint/2010/main" val="40074465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exit"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hidden"/>
                                      </p:to>
                                    </p:set>
                                  </p:childTnLst>
                                </p:cTn>
                              </p:par>
                              <p:par>
                                <p:cTn id="7" presetID="14" presetClass="entr" presetSubtype="1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randombar(horizontal)">
                                      <p:cBhvr>
                                        <p:cTn id="9" dur="200"/>
                                        <p:tgtEl>
                                          <p:spTgt spid="7"/>
                                        </p:tgtEl>
                                      </p:cBhvr>
                                    </p:animEffect>
                                  </p:childTnLst>
                                </p:cTn>
                              </p:par>
                            </p:childTnLst>
                          </p:cTn>
                        </p:par>
                      </p:childTnLst>
                    </p:cTn>
                  </p:par>
                </p:childTnLst>
              </p:cTn>
              <p:nextCondLst>
                <p:cond evt="onClick" delay="0">
                  <p:tgtEl>
                    <p:spTgt spid="6"/>
                  </p:tgtEl>
                </p:cond>
              </p:nextCondLst>
            </p:seq>
          </p:childTnLst>
        </p:cTn>
      </p:par>
    </p:tnLst>
    <p:bldLst>
      <p:bldP spid="6" grpId="0"/>
      <p:bldP spid="7" grpId="0"/>
    </p:bldLst>
  </p:timing>
</p:sld>
</file>

<file path=ppt/slides/slide1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пошли вы бухать, и весело вам было, и ой как невесело было другим, ой какой дебош вы устроили, ой как далеко вас закинуло, ой. И почему я писал (ударение на второй слог) так странно, прям старомодно.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604238" cy="461665"/>
          </a:xfrm>
          <a:prstGeom prst="rect">
            <a:avLst/>
          </a:prstGeom>
          <a:noFill/>
        </p:spPr>
        <p:txBody>
          <a:bodyPr wrap="square" rtlCol="0">
            <a:spAutoFit/>
          </a:bodyPr>
          <a:lstStyle/>
          <a:p>
            <a:r>
              <a:rPr lang="ru-RU" sz="2400" u="sng" dirty="0" smtClean="0">
                <a:hlinkClick r:id="rId2" action="ppaction://hlinksldjump"/>
              </a:rPr>
              <a:t>Я хз, что дальше?</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Я победил?</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300192" y="6211669"/>
              <a:ext cx="2780345" cy="646331"/>
            </a:xfrm>
            <a:prstGeom prst="rect">
              <a:avLst/>
            </a:prstGeom>
            <a:noFill/>
          </p:spPr>
          <p:txBody>
            <a:bodyPr wrap="square" rtlCol="0">
              <a:spAutoFit/>
            </a:bodyPr>
            <a:lstStyle/>
            <a:p>
              <a:pPr algn="r"/>
              <a:r>
                <a:rPr lang="ru-RU" dirty="0" smtClean="0"/>
                <a:t>Самое </a:t>
              </a:r>
              <a:r>
                <a:rPr lang="ru-RU" dirty="0"/>
                <a:t>лучшее </a:t>
              </a:r>
              <a:r>
                <a:rPr lang="ru-RU" dirty="0" smtClean="0"/>
                <a:t>времяпрепровождение</a:t>
              </a:r>
              <a:endParaRPr lang="uk-UA" dirty="0"/>
            </a:p>
          </p:txBody>
        </p:sp>
      </p:grpSp>
    </p:spTree>
    <p:extLst>
      <p:ext uri="{BB962C8B-B14F-4D97-AF65-F5344CB8AC3E}">
        <p14:creationId xmlns:p14="http://schemas.microsoft.com/office/powerpoint/2010/main" val="40074465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696744" cy="2062103"/>
          </a:xfrm>
          <a:prstGeom prst="rect">
            <a:avLst/>
          </a:prstGeom>
          <a:noFill/>
        </p:spPr>
        <p:txBody>
          <a:bodyPr wrap="square" rtlCol="0">
            <a:spAutoFit/>
          </a:bodyPr>
          <a:lstStyle/>
          <a:p>
            <a:pPr algn="r"/>
            <a:r>
              <a:rPr lang="ar-AE" sz="3200" dirty="0"/>
              <a:t>مرحبا يا صديق! كيف حالك؟ سوف تنضم إلينا؟ .. لماذا لا تجيب؟ آه، لا تعرف اللغة العربية. وليس هناك مترجم هنا! لذلك، كيف تقرأ هذا؟ أيضا عبر جوجل ترجمة؟</a:t>
            </a:r>
            <a:endParaRPr lang="uk-UA" sz="32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Эээ?..</a:t>
            </a:r>
            <a:endParaRPr lang="uk-UA" sz="2400" u="sng" dirty="0"/>
          </a:p>
        </p:txBody>
      </p:sp>
      <p:sp>
        <p:nvSpPr>
          <p:cNvPr id="6" name="TextBox 5"/>
          <p:cNvSpPr txBox="1"/>
          <p:nvPr/>
        </p:nvSpPr>
        <p:spPr>
          <a:xfrm>
            <a:off x="5818358" y="4866067"/>
            <a:ext cx="2570066" cy="461665"/>
          </a:xfrm>
          <a:prstGeom prst="rect">
            <a:avLst/>
          </a:prstGeom>
          <a:noFill/>
        </p:spPr>
        <p:txBody>
          <a:bodyPr wrap="square" rtlCol="0">
            <a:spAutoFit/>
          </a:bodyPr>
          <a:lstStyle/>
          <a:p>
            <a:r>
              <a:rPr lang="ru-RU" sz="2400" u="sng" dirty="0" smtClean="0">
                <a:hlinkClick r:id="rId3" action="ppaction://hlinksldjump"/>
              </a:rPr>
              <a:t>Есть переводчик?</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a:t>
              </a:r>
              <a:endParaRPr lang="uk-UA" dirty="0"/>
            </a:p>
          </p:txBody>
        </p:sp>
      </p:gr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Судя по всему, нет.</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Скверно!</a:t>
            </a:r>
            <a:endParaRPr lang="uk-UA" sz="2400" u="sng" dirty="0"/>
          </a:p>
        </p:txBody>
      </p:sp>
      <p:sp>
        <p:nvSpPr>
          <p:cNvPr id="6" name="TextBox 5"/>
          <p:cNvSpPr txBox="1"/>
          <p:nvPr/>
        </p:nvSpPr>
        <p:spPr>
          <a:xfrm>
            <a:off x="5818358" y="4866067"/>
            <a:ext cx="2714082" cy="461665"/>
          </a:xfrm>
          <a:prstGeom prst="rect">
            <a:avLst/>
          </a:prstGeom>
          <a:noFill/>
        </p:spPr>
        <p:txBody>
          <a:bodyPr wrap="square" rtlCol="0">
            <a:spAutoFit/>
          </a:bodyPr>
          <a:lstStyle/>
          <a:p>
            <a:r>
              <a:rPr lang="ru-RU" sz="2400" u="sng" dirty="0" smtClean="0">
                <a:hlinkClick r:id="rId2" action="ppaction://hlinksldjump"/>
              </a:rPr>
              <a:t>Забудем это</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«Заказывать что-то будете?»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Не, я просто здесь посижу</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Да, пожалуй</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«Что вы возмёте?»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Водку</a:t>
            </a:r>
            <a:endParaRPr lang="uk-UA" sz="2400" u="sng" dirty="0"/>
          </a:p>
        </p:txBody>
      </p:sp>
      <p:sp>
        <p:nvSpPr>
          <p:cNvPr id="6" name="TextBox 5"/>
          <p:cNvSpPr txBox="1"/>
          <p:nvPr/>
        </p:nvSpPr>
        <p:spPr>
          <a:xfrm>
            <a:off x="6372200" y="4866067"/>
            <a:ext cx="2160240" cy="461665"/>
          </a:xfrm>
          <a:prstGeom prst="rect">
            <a:avLst/>
          </a:prstGeom>
          <a:noFill/>
        </p:spPr>
        <p:txBody>
          <a:bodyPr wrap="square" rtlCol="0">
            <a:spAutoFit/>
          </a:bodyPr>
          <a:lstStyle/>
          <a:p>
            <a:r>
              <a:rPr lang="ru-RU" sz="2400" u="sng" dirty="0" smtClean="0">
                <a:hlinkClick r:id="rId3" action="ppaction://hlinksldjump"/>
              </a:rPr>
              <a:t>Пиво</a:t>
            </a:r>
            <a:endParaRPr lang="uk-UA" sz="2400" u="sng" dirty="0"/>
          </a:p>
        </p:txBody>
      </p:sp>
      <p:sp>
        <p:nvSpPr>
          <p:cNvPr id="7" name="TextBox 6"/>
          <p:cNvSpPr txBox="1"/>
          <p:nvPr/>
        </p:nvSpPr>
        <p:spPr>
          <a:xfrm>
            <a:off x="3635896" y="4866067"/>
            <a:ext cx="2160240" cy="830997"/>
          </a:xfrm>
          <a:prstGeom prst="rect">
            <a:avLst/>
          </a:prstGeom>
          <a:noFill/>
        </p:spPr>
        <p:txBody>
          <a:bodyPr wrap="square" rtlCol="0">
            <a:spAutoFit/>
          </a:bodyPr>
          <a:lstStyle/>
          <a:p>
            <a:r>
              <a:rPr lang="ru-RU" sz="2400" u="sng" dirty="0" smtClean="0">
                <a:hlinkClick r:id="rId4" action="ppaction://hlinksldjump"/>
              </a:rPr>
              <a:t>Мы возмём Иерусалим!</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en-US" sz="2400" u="sng" dirty="0" smtClean="0">
                <a:hlinkClick r:id="rId2" action="ppaction://hlinksldjump"/>
              </a:rPr>
              <a:t>DEUS VULT!</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en-US" sz="2400" u="sng" dirty="0" smtClean="0">
                <a:hlinkClick r:id="rId2" action="ppaction://hlinksldjump"/>
              </a:rPr>
              <a:t>DEUS VULT!</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en-US" dirty="0" smtClean="0"/>
                <a:t>Deus Vult</a:t>
              </a:r>
              <a:r>
                <a:rPr lang="ru-RU" dirty="0" smtClean="0"/>
                <a:t>!</a:t>
              </a:r>
              <a:endParaRPr lang="uk-UA" dirty="0"/>
            </a:p>
          </p:txBody>
        </p:sp>
      </p:grpSp>
    </p:spTree>
    <p:extLst>
      <p:ext uri="{BB962C8B-B14F-4D97-AF65-F5344CB8AC3E}">
        <p14:creationId xmlns:p14="http://schemas.microsoft.com/office/powerpoint/2010/main" val="16219175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3416320"/>
          </a:xfrm>
          <a:prstGeom prst="rect">
            <a:avLst/>
          </a:prstGeom>
          <a:noFill/>
        </p:spPr>
        <p:txBody>
          <a:bodyPr wrap="square" rtlCol="0">
            <a:spAutoFit/>
          </a:bodyPr>
          <a:lstStyle/>
          <a:p>
            <a:r>
              <a:rPr lang="en-US" sz="2400" dirty="0" smtClean="0">
                <a:effectLst>
                  <a:outerShdw blurRad="38100" dist="38100" dir="2700000" algn="tl">
                    <a:srgbClr val="000000">
                      <a:alpha val="43137"/>
                    </a:srgbClr>
                  </a:outerShdw>
                </a:effectLst>
                <a:hlinkClick r:id="rId2"/>
              </a:rPr>
              <a:t>Deus vult</a:t>
            </a:r>
            <a:r>
              <a:rPr lang="ru-RU" sz="2400" dirty="0" smtClean="0">
                <a:effectLst>
                  <a:outerShdw blurRad="38100" dist="38100" dir="2700000" algn="tl">
                    <a:srgbClr val="000000">
                      <a:alpha val="43137"/>
                    </a:srgbClr>
                  </a:outerShdw>
                </a:effectLst>
              </a:rPr>
              <a:t>, все дела... Воодушевившись, посетители вооружились и пошли бить Сараценов, не понимающих, что чёрт возьми происходит. </a:t>
            </a:r>
            <a:r>
              <a:rPr lang="ru-RU" sz="2400" dirty="0">
                <a:effectLst>
                  <a:outerShdw blurRad="38100" dist="38100" dir="2700000" algn="tl">
                    <a:srgbClr val="000000">
                      <a:alpha val="43137"/>
                    </a:srgbClr>
                  </a:outerShdw>
                </a:effectLst>
              </a:rPr>
              <a:t>Ворвались и вы в битву, но один фактор вы забыли учесть – это Арабы... </a:t>
            </a:r>
            <a:r>
              <a:rPr lang="ru-RU" sz="2400" dirty="0" smtClean="0">
                <a:effectLst>
                  <a:outerShdw blurRad="38100" dist="38100" dir="2700000" algn="tl">
                    <a:srgbClr val="000000">
                      <a:alpha val="43137"/>
                    </a:srgbClr>
                  </a:outerShdw>
                </a:effectLst>
              </a:rPr>
              <a:t>Мусульмане</a:t>
            </a:r>
            <a:r>
              <a:rPr lang="ru-RU" sz="2400" dirty="0">
                <a:effectLst>
                  <a:outerShdw blurRad="38100" dist="38100" dir="2700000" algn="tl">
                    <a:srgbClr val="000000">
                      <a:alpha val="43137"/>
                    </a:srgbClr>
                  </a:outerShdw>
                </a:effectLst>
              </a:rPr>
              <a:t>... Да террористы они!(</a:t>
            </a:r>
            <a:r>
              <a:rPr lang="ru-RU" sz="1600" i="1" dirty="0">
                <a:effectLst>
                  <a:outerShdw blurRad="38100" dist="38100" dir="2700000" algn="tl">
                    <a:srgbClr val="000000">
                      <a:alpha val="43137"/>
                    </a:srgbClr>
                  </a:outerShdw>
                </a:effectLst>
              </a:rPr>
              <a:t>Автор никак не оскорбляет всех </a:t>
            </a:r>
            <a:r>
              <a:rPr lang="ru-RU" sz="1600" i="1" dirty="0" smtClean="0">
                <a:effectLst>
                  <a:outerShdw blurRad="38100" dist="38100" dir="2700000" algn="tl">
                    <a:srgbClr val="000000">
                      <a:alpha val="43137"/>
                    </a:srgbClr>
                  </a:outerShdw>
                </a:effectLst>
              </a:rPr>
              <a:t>мусульманов</a:t>
            </a:r>
            <a:r>
              <a:rPr lang="ru-RU" sz="1600" i="1" dirty="0">
                <a:effectLst>
                  <a:outerShdw blurRad="38100" dist="38100" dir="2700000" algn="tl">
                    <a:srgbClr val="000000">
                      <a:alpha val="43137"/>
                    </a:srgbClr>
                  </a:outerShdw>
                </a:effectLst>
              </a:rPr>
              <a:t>, это просто шутка, прошу не </a:t>
            </a:r>
            <a:r>
              <a:rPr lang="ru-RU" sz="1600" i="1" dirty="0" smtClean="0">
                <a:effectLst>
                  <a:outerShdw blurRad="38100" dist="38100" dir="2700000" algn="tl">
                    <a:srgbClr val="000000">
                      <a:alpha val="43137"/>
                    </a:srgbClr>
                  </a:outerShdw>
                </a:effectLst>
              </a:rPr>
              <a:t>воспринимать </a:t>
            </a:r>
            <a:r>
              <a:rPr lang="ru-RU" sz="1600" i="1" dirty="0">
                <a:effectLst>
                  <a:outerShdw blurRad="38100" dist="38100" dir="2700000" algn="tl">
                    <a:srgbClr val="000000">
                      <a:alpha val="43137"/>
                    </a:srgbClr>
                  </a:outerShdw>
                </a:effectLst>
              </a:rPr>
              <a:t>это в серьёз</a:t>
            </a:r>
            <a:r>
              <a:rPr lang="ru-RU" sz="2400" dirty="0">
                <a:effectLst>
                  <a:outerShdw blurRad="38100" dist="38100" dir="2700000" algn="tl">
                    <a:srgbClr val="000000">
                      <a:alpha val="43137"/>
                    </a:srgbClr>
                  </a:outerShdw>
                </a:effectLst>
              </a:rPr>
              <a:t>). Короче вы поняли, что произошло.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a:hlinkClick r:id="rId3"/>
              </a:rPr>
              <a:t>Я </a:t>
            </a:r>
            <a:r>
              <a:rPr lang="ru-RU" sz="2400" u="sng" dirty="0" smtClean="0">
                <a:hlinkClick r:id="rId3"/>
              </a:rPr>
              <a:t>мусульман</a:t>
            </a:r>
            <a:r>
              <a:rPr lang="ru-RU" sz="2400" u="sng" dirty="0">
                <a:hlinkClick r:id="rId3"/>
              </a:rPr>
              <a:t>, и я обижен!</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a:hlinkClick r:id="rId4" action="ppaction://hlinksldjump"/>
              </a:rPr>
              <a:t>Блииин...</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Джон Сина!</a:t>
              </a:r>
              <a:endParaRPr lang="uk-UA" dirty="0"/>
            </a:p>
          </p:txBody>
        </p:sp>
      </p:grpSp>
    </p:spTree>
    <p:extLst>
      <p:ext uri="{BB962C8B-B14F-4D97-AF65-F5344CB8AC3E}">
        <p14:creationId xmlns:p14="http://schemas.microsoft.com/office/powerpoint/2010/main" val="16219175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Один из великанов набросился на вас, другой спокойно прожаривал человека.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Атаковать с левой стороны</a:t>
            </a:r>
            <a:endParaRPr lang="uk-UA" sz="2400" u="sng" dirty="0"/>
          </a:p>
        </p:txBody>
      </p:sp>
      <p:sp>
        <p:nvSpPr>
          <p:cNvPr id="6" name="TextBox 5"/>
          <p:cNvSpPr txBox="1"/>
          <p:nvPr/>
        </p:nvSpPr>
        <p:spPr>
          <a:xfrm>
            <a:off x="5818358" y="4866067"/>
            <a:ext cx="2282034" cy="830997"/>
          </a:xfrm>
          <a:prstGeom prst="rect">
            <a:avLst/>
          </a:prstGeom>
          <a:noFill/>
        </p:spPr>
        <p:txBody>
          <a:bodyPr wrap="square" rtlCol="0">
            <a:spAutoFit/>
          </a:bodyPr>
          <a:lstStyle/>
          <a:p>
            <a:r>
              <a:rPr lang="ru-RU" sz="2400" u="sng" dirty="0" smtClean="0">
                <a:hlinkClick r:id="rId3" action="ppaction://hlinksldjump"/>
              </a:rPr>
              <a:t>Атаковать с правой стороны</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выпили вы рюмку водки, потом ещё, и ещё, и ещё стаканчик, ну вы поняли. Кароч вы выключились. Не, ну а чего ещё ожидать от водки?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Давай назад в бар!</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Ой, да иди ты!</a:t>
            </a:r>
            <a:endParaRPr lang="uk-UA" sz="2400" u="sng" dirty="0"/>
          </a:p>
        </p:txBody>
      </p:sp>
    </p:spTree>
    <p:extLst>
      <p:ext uri="{BB962C8B-B14F-4D97-AF65-F5344CB8AC3E}">
        <p14:creationId xmlns:p14="http://schemas.microsoft.com/office/powerpoint/2010/main" val="2658438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Выпили вы кружку пива. Что теперь?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Давай ещё!</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Хватит...</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a:effectLst>
                  <a:outerShdw blurRad="38100" dist="38100" dir="2700000" algn="tl">
                    <a:srgbClr val="000000">
                      <a:alpha val="43137"/>
                    </a:srgbClr>
                  </a:outerShdw>
                </a:effectLst>
              </a:rPr>
              <a:t>Ну выпили вы </a:t>
            </a:r>
            <a:r>
              <a:rPr lang="ru-RU" sz="2400" dirty="0" smtClean="0">
                <a:effectLst>
                  <a:outerShdw blurRad="38100" dist="38100" dir="2700000" algn="tl">
                    <a:srgbClr val="000000">
                      <a:alpha val="43137"/>
                    </a:srgbClr>
                  </a:outerShdw>
                </a:effectLst>
              </a:rPr>
              <a:t>кружку пива, </a:t>
            </a:r>
            <a:r>
              <a:rPr lang="ru-RU" sz="2400" dirty="0">
                <a:effectLst>
                  <a:outerShdw blurRad="38100" dist="38100" dir="2700000" algn="tl">
                    <a:srgbClr val="000000">
                      <a:alpha val="43137"/>
                    </a:srgbClr>
                  </a:outerShdw>
                </a:effectLst>
              </a:rPr>
              <a:t>потом ещё, </a:t>
            </a:r>
            <a:r>
              <a:rPr lang="ru-RU" sz="2400" dirty="0" smtClean="0">
                <a:effectLst>
                  <a:outerShdw blurRad="38100" dist="38100" dir="2700000" algn="tl">
                    <a:srgbClr val="000000">
                      <a:alpha val="43137"/>
                    </a:srgbClr>
                  </a:outerShdw>
                </a:effectLst>
              </a:rPr>
              <a:t>и </a:t>
            </a:r>
            <a:r>
              <a:rPr lang="ru-RU" sz="2400" dirty="0">
                <a:effectLst>
                  <a:outerShdw blurRad="38100" dist="38100" dir="2700000" algn="tl">
                    <a:srgbClr val="000000">
                      <a:alpha val="43137"/>
                    </a:srgbClr>
                  </a:outerShdw>
                </a:effectLst>
              </a:rPr>
              <a:t>ещё </a:t>
            </a:r>
            <a:r>
              <a:rPr lang="ru-RU" sz="2400" dirty="0" smtClean="0">
                <a:effectLst>
                  <a:outerShdw blurRad="38100" dist="38100" dir="2700000" algn="tl">
                    <a:srgbClr val="000000">
                      <a:alpha val="43137"/>
                    </a:srgbClr>
                  </a:outerShdw>
                </a:effectLst>
              </a:rPr>
              <a:t>бутылочку, </a:t>
            </a:r>
            <a:r>
              <a:rPr lang="ru-RU" sz="2400" dirty="0">
                <a:effectLst>
                  <a:outerShdw blurRad="38100" dist="38100" dir="2700000" algn="tl">
                    <a:srgbClr val="000000">
                      <a:alpha val="43137"/>
                    </a:srgbClr>
                  </a:outerShdw>
                </a:effectLst>
              </a:rPr>
              <a:t>ну вы поняли. Кароч вы выключились. Не, ну а чего ещё ожидать от </a:t>
            </a:r>
            <a:r>
              <a:rPr lang="ru-RU" sz="2400" dirty="0" smtClean="0">
                <a:effectLst>
                  <a:outerShdw blurRad="38100" dist="38100" dir="2700000" algn="tl">
                    <a:srgbClr val="000000">
                      <a:alpha val="43137"/>
                    </a:srgbClr>
                  </a:outerShdw>
                </a:effectLst>
              </a:rPr>
              <a:t>пива?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a:hlinkClick r:id="rId2" action="ppaction://hlinksldjump"/>
              </a:rPr>
              <a:t>Давай назад в бар!</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a:hlinkClick r:id="rId3" action="ppaction://hlinksldjump"/>
              </a:rPr>
              <a:t>Ой, да иди ты!</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Сидели вы на стуле возле бармена, смотрели вы на посетителей... Скучно. Может, что-то сделаете?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532230" cy="830997"/>
          </a:xfrm>
          <a:prstGeom prst="rect">
            <a:avLst/>
          </a:prstGeom>
          <a:noFill/>
        </p:spPr>
        <p:txBody>
          <a:bodyPr wrap="square" rtlCol="0">
            <a:spAutoFit/>
          </a:bodyPr>
          <a:lstStyle/>
          <a:p>
            <a:r>
              <a:rPr lang="ru-RU" sz="2400" u="sng" dirty="0" smtClean="0">
                <a:hlinkClick r:id="rId2" action="ppaction://hlinksldjump"/>
              </a:rPr>
              <a:t>Давай включим музыку</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Уходим от бармена</a:t>
            </a:r>
            <a:endParaRPr lang="uk-UA" sz="2400" u="sng" dirty="0"/>
          </a:p>
        </p:txBody>
      </p:sp>
      <p:sp>
        <p:nvSpPr>
          <p:cNvPr id="7" name="TextBox 6"/>
          <p:cNvSpPr txBox="1"/>
          <p:nvPr/>
        </p:nvSpPr>
        <p:spPr>
          <a:xfrm>
            <a:off x="3491880" y="4866067"/>
            <a:ext cx="2326478" cy="461665"/>
          </a:xfrm>
          <a:prstGeom prst="rect">
            <a:avLst/>
          </a:prstGeom>
          <a:noFill/>
        </p:spPr>
        <p:txBody>
          <a:bodyPr wrap="square" rtlCol="0">
            <a:spAutoFit/>
          </a:bodyPr>
          <a:lstStyle/>
          <a:p>
            <a:r>
              <a:rPr lang="ru-RU" sz="2400" u="sng" dirty="0" smtClean="0">
                <a:hlinkClick r:id="rId4" action="ppaction://hlinksldjump"/>
              </a:rPr>
              <a:t>Закажем что-то</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Перед вами музыкальный апарат. Вы понятия не имеете, как это работает и как это тут оказалось, больно странно он выглядит. Но тут походу можно заказать музыку. Что врубаем?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1452110" cy="830997"/>
          </a:xfrm>
          <a:prstGeom prst="rect">
            <a:avLst/>
          </a:prstGeom>
          <a:noFill/>
        </p:spPr>
        <p:txBody>
          <a:bodyPr wrap="square" rtlCol="0">
            <a:spAutoFit/>
          </a:bodyPr>
          <a:lstStyle/>
          <a:p>
            <a:r>
              <a:rPr lang="ru-RU" sz="2400" u="sng" dirty="0" smtClean="0">
                <a:hlinkClick r:id="rId2" action="ppaction://hlinksldjump"/>
              </a:rPr>
              <a:t>Ничего, уходим</a:t>
            </a:r>
            <a:endParaRPr lang="uk-UA" sz="2400" u="sng" dirty="0"/>
          </a:p>
        </p:txBody>
      </p:sp>
      <p:sp>
        <p:nvSpPr>
          <p:cNvPr id="6" name="TextBox 5"/>
          <p:cNvSpPr txBox="1"/>
          <p:nvPr/>
        </p:nvSpPr>
        <p:spPr>
          <a:xfrm>
            <a:off x="3203848" y="4058073"/>
            <a:ext cx="2160240" cy="461665"/>
          </a:xfrm>
          <a:prstGeom prst="rect">
            <a:avLst/>
          </a:prstGeom>
          <a:noFill/>
        </p:spPr>
        <p:txBody>
          <a:bodyPr wrap="square" rtlCol="0">
            <a:spAutoFit/>
          </a:bodyPr>
          <a:lstStyle/>
          <a:p>
            <a:r>
              <a:rPr lang="ru-RU" sz="2400" u="sng" dirty="0" smtClean="0">
                <a:hlinkClick r:id="rId3" tooltip="Часть названия нечитабельна"/>
              </a:rPr>
              <a:t>С__Р</a:t>
            </a:r>
            <a:endParaRPr lang="uk-UA" sz="2400" u="sng" dirty="0"/>
          </a:p>
        </p:txBody>
      </p:sp>
      <p:sp>
        <p:nvSpPr>
          <p:cNvPr id="7" name="TextBox 6"/>
          <p:cNvSpPr txBox="1"/>
          <p:nvPr/>
        </p:nvSpPr>
        <p:spPr>
          <a:xfrm>
            <a:off x="3203848" y="2673078"/>
            <a:ext cx="2160240" cy="461665"/>
          </a:xfrm>
          <a:prstGeom prst="rect">
            <a:avLst/>
          </a:prstGeom>
          <a:noFill/>
        </p:spPr>
        <p:txBody>
          <a:bodyPr wrap="square" rtlCol="0">
            <a:spAutoFit/>
          </a:bodyPr>
          <a:lstStyle/>
          <a:p>
            <a:r>
              <a:rPr lang="ru-RU" sz="2400" u="sng" dirty="0" smtClean="0">
                <a:hlinkClick r:id="rId4"/>
              </a:rPr>
              <a:t>Адидас</a:t>
            </a:r>
            <a:endParaRPr lang="uk-UA" sz="2400" u="sng" dirty="0"/>
          </a:p>
        </p:txBody>
      </p:sp>
      <p:sp>
        <p:nvSpPr>
          <p:cNvPr id="8" name="TextBox 7"/>
          <p:cNvSpPr txBox="1"/>
          <p:nvPr/>
        </p:nvSpPr>
        <p:spPr>
          <a:xfrm>
            <a:off x="3203848" y="3134743"/>
            <a:ext cx="2160240" cy="461665"/>
          </a:xfrm>
          <a:prstGeom prst="rect">
            <a:avLst/>
          </a:prstGeom>
          <a:noFill/>
        </p:spPr>
        <p:txBody>
          <a:bodyPr wrap="square" rtlCol="0">
            <a:spAutoFit/>
          </a:bodyPr>
          <a:lstStyle/>
          <a:p>
            <a:r>
              <a:rPr lang="ru-RU" sz="2400" u="sng" dirty="0" smtClean="0">
                <a:hlinkClick r:id="rId5"/>
              </a:rPr>
              <a:t>Гопник</a:t>
            </a:r>
            <a:endParaRPr lang="uk-UA" sz="2400" u="sng" dirty="0"/>
          </a:p>
        </p:txBody>
      </p:sp>
      <p:sp>
        <p:nvSpPr>
          <p:cNvPr id="9" name="TextBox 8"/>
          <p:cNvSpPr txBox="1"/>
          <p:nvPr/>
        </p:nvSpPr>
        <p:spPr>
          <a:xfrm>
            <a:off x="3203848" y="3596408"/>
            <a:ext cx="2448272" cy="461665"/>
          </a:xfrm>
          <a:prstGeom prst="rect">
            <a:avLst/>
          </a:prstGeom>
          <a:noFill/>
        </p:spPr>
        <p:txBody>
          <a:bodyPr wrap="square" rtlCol="0">
            <a:spAutoFit/>
          </a:bodyPr>
          <a:lstStyle/>
          <a:p>
            <a:r>
              <a:rPr lang="ru-RU" sz="2400" u="sng" dirty="0" smtClean="0">
                <a:hlinkClick r:id="rId6"/>
              </a:rPr>
              <a:t>Ацццкий Марш</a:t>
            </a:r>
            <a:endParaRPr lang="uk-UA" sz="2400" u="sng" dirty="0"/>
          </a:p>
        </p:txBody>
      </p:sp>
      <p:sp>
        <p:nvSpPr>
          <p:cNvPr id="10" name="TextBox 9"/>
          <p:cNvSpPr txBox="1"/>
          <p:nvPr/>
        </p:nvSpPr>
        <p:spPr>
          <a:xfrm>
            <a:off x="3203848" y="4519738"/>
            <a:ext cx="2160240" cy="461665"/>
          </a:xfrm>
          <a:prstGeom prst="rect">
            <a:avLst/>
          </a:prstGeom>
          <a:noFill/>
        </p:spPr>
        <p:txBody>
          <a:bodyPr wrap="square" rtlCol="0">
            <a:spAutoFit/>
          </a:bodyPr>
          <a:lstStyle/>
          <a:p>
            <a:r>
              <a:rPr lang="ru-RU" sz="2400" u="sng" dirty="0" smtClean="0">
                <a:hlinkClick r:id="rId7" tooltip="Часть названия нечитабельна"/>
              </a:rPr>
              <a:t>______ Кебаб</a:t>
            </a:r>
            <a:endParaRPr lang="uk-UA" sz="2400" u="sng" dirty="0"/>
          </a:p>
        </p:txBody>
      </p:sp>
      <p:sp>
        <p:nvSpPr>
          <p:cNvPr id="11" name="TextBox 10"/>
          <p:cNvSpPr txBox="1"/>
          <p:nvPr/>
        </p:nvSpPr>
        <p:spPr>
          <a:xfrm>
            <a:off x="3203848" y="5050731"/>
            <a:ext cx="2160240" cy="461665"/>
          </a:xfrm>
          <a:prstGeom prst="rect">
            <a:avLst/>
          </a:prstGeom>
          <a:noFill/>
        </p:spPr>
        <p:txBody>
          <a:bodyPr wrap="square" rtlCol="0">
            <a:spAutoFit/>
          </a:bodyPr>
          <a:lstStyle/>
          <a:p>
            <a:r>
              <a:rPr lang="ru-RU" sz="2400" u="sng" dirty="0" smtClean="0">
                <a:hlinkClick r:id="rId8" tooltip="Название нечитабельно"/>
              </a:rPr>
              <a:t>???</a:t>
            </a:r>
            <a:endParaRPr lang="uk-UA" sz="2400" u="sng" dirty="0"/>
          </a:p>
        </p:txBody>
      </p:sp>
      <p:sp>
        <p:nvSpPr>
          <p:cNvPr id="12" name="TextBox 11"/>
          <p:cNvSpPr txBox="1"/>
          <p:nvPr/>
        </p:nvSpPr>
        <p:spPr>
          <a:xfrm>
            <a:off x="5580112" y="2673077"/>
            <a:ext cx="2160240" cy="461665"/>
          </a:xfrm>
          <a:prstGeom prst="rect">
            <a:avLst/>
          </a:prstGeom>
          <a:noFill/>
        </p:spPr>
        <p:txBody>
          <a:bodyPr wrap="square" rtlCol="0">
            <a:spAutoFit/>
          </a:bodyPr>
          <a:lstStyle/>
          <a:p>
            <a:r>
              <a:rPr lang="ru-RU" sz="2400" u="sng" dirty="0" smtClean="0">
                <a:hlinkClick r:id="rId9"/>
              </a:rPr>
              <a:t>Калинка</a:t>
            </a:r>
            <a:endParaRPr lang="uk-UA" sz="2400" u="sng" dirty="0"/>
          </a:p>
        </p:txBody>
      </p:sp>
      <p:sp>
        <p:nvSpPr>
          <p:cNvPr id="13" name="TextBox 12"/>
          <p:cNvSpPr txBox="1"/>
          <p:nvPr/>
        </p:nvSpPr>
        <p:spPr>
          <a:xfrm>
            <a:off x="5580112" y="3134742"/>
            <a:ext cx="2160240" cy="461665"/>
          </a:xfrm>
          <a:prstGeom prst="rect">
            <a:avLst/>
          </a:prstGeom>
          <a:noFill/>
        </p:spPr>
        <p:txBody>
          <a:bodyPr wrap="square" rtlCol="0">
            <a:spAutoFit/>
          </a:bodyPr>
          <a:lstStyle/>
          <a:p>
            <a:r>
              <a:rPr lang="ru-RU" sz="2400" u="sng" dirty="0" smtClean="0">
                <a:hlinkClick r:id="rId10"/>
              </a:rPr>
              <a:t>Катюша</a:t>
            </a:r>
            <a:endParaRPr lang="uk-UA" sz="2400" u="sng" dirty="0"/>
          </a:p>
        </p:txBody>
      </p:sp>
      <p:sp>
        <p:nvSpPr>
          <p:cNvPr id="14" name="TextBox 13"/>
          <p:cNvSpPr txBox="1"/>
          <p:nvPr/>
        </p:nvSpPr>
        <p:spPr>
          <a:xfrm>
            <a:off x="5580112" y="3596407"/>
            <a:ext cx="2160240" cy="461665"/>
          </a:xfrm>
          <a:prstGeom prst="rect">
            <a:avLst/>
          </a:prstGeom>
          <a:noFill/>
        </p:spPr>
        <p:txBody>
          <a:bodyPr wrap="square" rtlCol="0">
            <a:spAutoFit/>
          </a:bodyPr>
          <a:lstStyle/>
          <a:p>
            <a:r>
              <a:rPr lang="ru-RU" sz="2400" u="sng" dirty="0" smtClean="0">
                <a:hlinkClick r:id="rId11"/>
              </a:rPr>
              <a:t>ЧИКИ БРИКИ!</a:t>
            </a:r>
            <a:endParaRPr lang="uk-UA" sz="2400" u="sng" dirty="0"/>
          </a:p>
        </p:txBody>
      </p:sp>
      <p:sp>
        <p:nvSpPr>
          <p:cNvPr id="15" name="TextBox 14"/>
          <p:cNvSpPr txBox="1"/>
          <p:nvPr/>
        </p:nvSpPr>
        <p:spPr>
          <a:xfrm>
            <a:off x="5580112" y="4058072"/>
            <a:ext cx="2160240" cy="461665"/>
          </a:xfrm>
          <a:prstGeom prst="rect">
            <a:avLst/>
          </a:prstGeom>
          <a:noFill/>
        </p:spPr>
        <p:txBody>
          <a:bodyPr wrap="square" rtlCol="0">
            <a:spAutoFit/>
          </a:bodyPr>
          <a:lstStyle/>
          <a:p>
            <a:r>
              <a:rPr lang="ru-RU" sz="2400" u="sng" dirty="0" smtClean="0">
                <a:hlinkClick r:id="rId12"/>
              </a:rPr>
              <a:t>И В ДАМКЕ!</a:t>
            </a:r>
            <a:endParaRPr lang="uk-UA" sz="2400" u="sng" dirty="0"/>
          </a:p>
        </p:txBody>
      </p:sp>
      <p:sp>
        <p:nvSpPr>
          <p:cNvPr id="16" name="TextBox 15"/>
          <p:cNvSpPr txBox="1"/>
          <p:nvPr/>
        </p:nvSpPr>
        <p:spPr>
          <a:xfrm>
            <a:off x="5580112" y="4519737"/>
            <a:ext cx="2160240" cy="461665"/>
          </a:xfrm>
          <a:prstGeom prst="rect">
            <a:avLst/>
          </a:prstGeom>
          <a:noFill/>
        </p:spPr>
        <p:txBody>
          <a:bodyPr wrap="square" rtlCol="0">
            <a:spAutoFit/>
          </a:bodyPr>
          <a:lstStyle/>
          <a:p>
            <a:r>
              <a:rPr lang="ru-RU" sz="2400" u="sng" dirty="0" smtClean="0">
                <a:hlinkClick r:id="rId13" tooltip="Часть названия нечитабельна"/>
              </a:rPr>
              <a:t>___путин</a:t>
            </a:r>
            <a:endParaRPr lang="uk-UA" sz="2400" u="sng" dirty="0"/>
          </a:p>
        </p:txBody>
      </p:sp>
      <p:sp>
        <p:nvSpPr>
          <p:cNvPr id="17" name="TextBox 16"/>
          <p:cNvSpPr txBox="1"/>
          <p:nvPr/>
        </p:nvSpPr>
        <p:spPr>
          <a:xfrm>
            <a:off x="5580112" y="5050730"/>
            <a:ext cx="2160240" cy="461665"/>
          </a:xfrm>
          <a:prstGeom prst="rect">
            <a:avLst/>
          </a:prstGeom>
          <a:noFill/>
        </p:spPr>
        <p:txBody>
          <a:bodyPr wrap="square" rtlCol="0">
            <a:spAutoFit/>
          </a:bodyPr>
          <a:lstStyle/>
          <a:p>
            <a:r>
              <a:rPr lang="ru-RU" sz="2400" u="sng" dirty="0" smtClean="0">
                <a:hlinkClick r:id="rId14" tooltip="Название нечитабельно"/>
              </a:rPr>
              <a:t>???</a:t>
            </a:r>
            <a:endParaRPr lang="uk-UA" sz="2400" u="sng" dirty="0"/>
          </a:p>
        </p:txBody>
      </p:sp>
      <p:grpSp>
        <p:nvGrpSpPr>
          <p:cNvPr id="18" name="Group 17"/>
          <p:cNvGrpSpPr/>
          <p:nvPr/>
        </p:nvGrpSpPr>
        <p:grpSpPr>
          <a:xfrm>
            <a:off x="6300192" y="5661248"/>
            <a:ext cx="2843808" cy="1196752"/>
            <a:chOff x="6300192" y="5661248"/>
            <a:chExt cx="2843808" cy="1196752"/>
          </a:xfrm>
        </p:grpSpPr>
        <p:sp>
          <p:nvSpPr>
            <p:cNvPr id="19" name="Rectangle 18"/>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20" name="TextBox 19"/>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21" name="TextBox 20"/>
            <p:cNvSpPr txBox="1"/>
            <p:nvPr/>
          </p:nvSpPr>
          <p:spPr>
            <a:xfrm>
              <a:off x="6444208" y="6317910"/>
              <a:ext cx="2636329" cy="369332"/>
            </a:xfrm>
            <a:prstGeom prst="rect">
              <a:avLst/>
            </a:prstGeom>
            <a:noFill/>
          </p:spPr>
          <p:txBody>
            <a:bodyPr wrap="square" rtlCol="0">
              <a:spAutoFit/>
            </a:bodyPr>
            <a:lstStyle/>
            <a:p>
              <a:pPr algn="r"/>
              <a:r>
                <a:rPr lang="ru-RU" dirty="0" smtClean="0"/>
                <a:t>Чики брики!</a:t>
              </a:r>
              <a:endParaRPr lang="uk-UA" dirty="0"/>
            </a:p>
          </p:txBody>
        </p:sp>
      </p:gr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18"/>
                                        </p:tgtEl>
                                      </p:cBhvr>
                                    </p:animEffect>
                                    <p:set>
                                      <p:cBhvr>
                                        <p:cTn id="11" dur="1" fill="hold">
                                          <p:stCondLst>
                                            <p:cond delay="499"/>
                                          </p:stCondLst>
                                        </p:cTn>
                                        <p:tgtEl>
                                          <p:spTgt spid="18"/>
                                        </p:tgtEl>
                                        <p:attrNameLst>
                                          <p:attrName>style.visibility</p:attrName>
                                        </p:attrNameLst>
                                      </p:cBhvr>
                                      <p:to>
                                        <p:strVal val="hidden"/>
                                      </p:to>
                                    </p:set>
                                  </p:childTnLst>
                                </p:cTn>
                              </p:par>
                            </p:childTnLst>
                          </p:cTn>
                        </p:par>
                      </p:childTnLst>
                    </p:cTn>
                  </p:par>
                </p:childTnLst>
              </p:cTn>
              <p:nextCondLst>
                <p:cond evt="onClick" delay="0">
                  <p:tgtEl>
                    <p:spTgt spid="14"/>
                  </p:tgtEl>
                </p:cond>
              </p:nextCondLst>
            </p:seq>
          </p:childTnLst>
        </p:cTn>
      </p:par>
    </p:tnLst>
  </p:timing>
</p:sld>
</file>

<file path=ppt/slides/slide1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Они совсем не обращали на вас внимания. Да и зачем – лучше на Немцов поглядеть. А вот и последний «живой»... А не, он тоже отключился. Водяра жосская вещь.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532230" cy="830997"/>
          </a:xfrm>
          <a:prstGeom prst="rect">
            <a:avLst/>
          </a:prstGeom>
          <a:noFill/>
        </p:spPr>
        <p:txBody>
          <a:bodyPr wrap="square" rtlCol="0">
            <a:spAutoFit/>
          </a:bodyPr>
          <a:lstStyle/>
          <a:p>
            <a:r>
              <a:rPr lang="ru-RU" sz="2400" u="sng" dirty="0" smtClean="0">
                <a:hlinkClick r:id="rId2" action="ppaction://hlinksldjump"/>
              </a:rPr>
              <a:t>Здоровенькі були!</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Здравствуйте!</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 вам подошёл один из них: «Ну здравствуй! С какими судьбами?»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324318" cy="1200329"/>
          </a:xfrm>
          <a:prstGeom prst="rect">
            <a:avLst/>
          </a:prstGeom>
          <a:noFill/>
        </p:spPr>
        <p:txBody>
          <a:bodyPr wrap="square" rtlCol="0">
            <a:spAutoFit/>
          </a:bodyPr>
          <a:lstStyle/>
          <a:p>
            <a:r>
              <a:rPr lang="ru-RU" sz="2400" u="sng" dirty="0" smtClean="0">
                <a:hlinkClick r:id="rId2" action="ppaction://hlinksldjump"/>
              </a:rPr>
              <a:t>Да вот случайно забрёл. Не знаешь, что тут можно сделать?</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Зачем вы так с Немцами?</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сегодня-же День Победы! За дедов! За победу! Ык!» На календаре рядом было 13 августа...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676246" cy="461665"/>
          </a:xfrm>
          <a:prstGeom prst="rect">
            <a:avLst/>
          </a:prstGeom>
          <a:noFill/>
        </p:spPr>
        <p:txBody>
          <a:bodyPr wrap="square" rtlCol="0">
            <a:spAutoFit/>
          </a:bodyPr>
          <a:lstStyle/>
          <a:p>
            <a:r>
              <a:rPr lang="ru-RU" sz="2400" u="sng" dirty="0" smtClean="0">
                <a:hlinkClick r:id="rId2" action="ppaction://hlinksldjump"/>
              </a:rPr>
              <a:t>Всё с вами ясно...</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Есть какая-то работа?</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«Зачем тебе работа, если можно здесь повеселится!»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Я не пью...</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Так задание есть?</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раз ты настаиваешь, то слухай. Говорят рядом есть монолит особенный, мол, желания исполняет и всякое такое. Можешь сходить проверить, раз уж тебе не сидится.»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А что можно тут сделать?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Ок</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Гигант попал по вам! Вы отлетели метров на 5, после чего он взял и привязал вас к палке. Вы горели долго, но мучительно...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789040"/>
            <a:ext cx="2160240" cy="461665"/>
          </a:xfrm>
          <a:prstGeom prst="rect">
            <a:avLst/>
          </a:prstGeom>
          <a:noFill/>
        </p:spPr>
        <p:txBody>
          <a:bodyPr wrap="square" rtlCol="0">
            <a:spAutoFit/>
          </a:bodyPr>
          <a:lstStyle/>
          <a:p>
            <a:r>
              <a:rPr lang="ru-RU" sz="2400" u="sng" dirty="0" smtClean="0">
                <a:hlinkClick r:id="rId2" action="ppaction://hlinksldjump"/>
              </a:rPr>
              <a:t>На начало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«Раз не пьёшь, то хоть тост или речь зачитай! Я не знаю, как ты это сделаешь, но мы верим в тебя!» Другие пьянствующие тоже вас подбодряли. Что делать?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Не, я пас</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Друзья мои!</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«Ах вот ты как. Ну ничего, мы что-нибудь придумаем!» Один из них взял бутылку водки и направился к вам. «Э, я не ...», и водка уже льется! Ох, как круто! Оторвёмся по полной... Вы уже знаете, чем это закончилось.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383868" y="3428999"/>
            <a:ext cx="2664296" cy="830997"/>
          </a:xfrm>
          <a:prstGeom prst="rect">
            <a:avLst/>
          </a:prstGeom>
          <a:noFill/>
        </p:spPr>
        <p:txBody>
          <a:bodyPr wrap="square" rtlCol="0">
            <a:spAutoFit/>
          </a:bodyPr>
          <a:lstStyle/>
          <a:p>
            <a:r>
              <a:rPr lang="ru-RU" sz="2400" u="sng" dirty="0" smtClean="0">
                <a:hlinkClick r:id="rId2" action="ppaction://hlinksldjump"/>
              </a:rPr>
              <a:t>Надо было не заходить в бар...</a:t>
            </a:r>
            <a:endParaRPr lang="uk-UA" sz="2400" u="sng" dirty="0"/>
          </a:p>
        </p:txBody>
      </p:sp>
      <p:grpSp>
        <p:nvGrpSpPr>
          <p:cNvPr id="6" name="Group 5"/>
          <p:cNvGrpSpPr/>
          <p:nvPr/>
        </p:nvGrpSpPr>
        <p:grpSpPr>
          <a:xfrm>
            <a:off x="6300192" y="5661248"/>
            <a:ext cx="2843808" cy="1196752"/>
            <a:chOff x="6300192" y="5661248"/>
            <a:chExt cx="2843808" cy="1196752"/>
          </a:xfrm>
        </p:grpSpPr>
        <p:sp>
          <p:nvSpPr>
            <p:cNvPr id="7" name="Rectangle 6"/>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8" name="TextBox 7"/>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9" name="TextBox 8"/>
            <p:cNvSpPr txBox="1"/>
            <p:nvPr/>
          </p:nvSpPr>
          <p:spPr>
            <a:xfrm>
              <a:off x="6300192" y="6317910"/>
              <a:ext cx="2780345" cy="369332"/>
            </a:xfrm>
            <a:prstGeom prst="rect">
              <a:avLst/>
            </a:prstGeom>
            <a:noFill/>
          </p:spPr>
          <p:txBody>
            <a:bodyPr wrap="square" rtlCol="0">
              <a:spAutoFit/>
            </a:bodyPr>
            <a:lstStyle/>
            <a:p>
              <a:pPr algn="r"/>
              <a:r>
                <a:rPr lang="ru-RU" dirty="0" smtClean="0"/>
                <a:t>Зачем ты сюда припёрся?!</a:t>
              </a:r>
              <a:endParaRPr lang="uk-UA" dirty="0"/>
            </a:p>
          </p:txBody>
        </p:sp>
      </p:gr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«Друзья мои! Рабочие, пролетарии и просто свободные люди!..»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Этот год...</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Мы шли к успеху...</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300192" y="6317910"/>
              <a:ext cx="2780345" cy="369332"/>
            </a:xfrm>
            <a:prstGeom prst="rect">
              <a:avLst/>
            </a:prstGeom>
            <a:noFill/>
          </p:spPr>
          <p:txBody>
            <a:bodyPr wrap="square" rtlCol="0">
              <a:spAutoFit/>
            </a:bodyPr>
            <a:lstStyle/>
            <a:p>
              <a:pPr algn="r"/>
              <a:r>
                <a:rPr lang="ru-RU" dirty="0" smtClean="0"/>
                <a:t>Он сказал пролетарии?!</a:t>
              </a:r>
              <a:endParaRPr lang="uk-UA" dirty="0"/>
            </a:p>
          </p:txBody>
        </p:sp>
      </p:gr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«Да не, чувак, это шо-то не то! Давай по новой!»</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Ладно...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Не хочу!</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«Мы упорно шли к успеху, работали, не покладая рук...»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Но на кого?!</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И этот тост вам!</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«Но на кого? А на тех зажравшихся людей у власти, которые ничего не делают, но имеют всё!..» Зал определённо шокирован таким поворотом.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756366" cy="830997"/>
          </a:xfrm>
          <a:prstGeom prst="rect">
            <a:avLst/>
          </a:prstGeom>
          <a:noFill/>
        </p:spPr>
        <p:txBody>
          <a:bodyPr wrap="square" rtlCol="0">
            <a:spAutoFit/>
          </a:bodyPr>
          <a:lstStyle/>
          <a:p>
            <a:r>
              <a:rPr lang="ru-RU" sz="2400" u="sng" dirty="0" smtClean="0">
                <a:hlinkClick r:id="rId2" action="ppaction://hlinksldjump"/>
              </a:rPr>
              <a:t>Все они – это марионетки в руках наших врагов!</a:t>
            </a:r>
            <a:endParaRPr lang="uk-UA" sz="2400" u="sng" dirty="0"/>
          </a:p>
        </p:txBody>
      </p:sp>
      <p:sp>
        <p:nvSpPr>
          <p:cNvPr id="6" name="TextBox 5"/>
          <p:cNvSpPr txBox="1"/>
          <p:nvPr/>
        </p:nvSpPr>
        <p:spPr>
          <a:xfrm>
            <a:off x="5818357" y="4866067"/>
            <a:ext cx="3262179" cy="830997"/>
          </a:xfrm>
          <a:prstGeom prst="rect">
            <a:avLst/>
          </a:prstGeom>
          <a:noFill/>
        </p:spPr>
        <p:txBody>
          <a:bodyPr wrap="square" rtlCol="0">
            <a:spAutoFit/>
          </a:bodyPr>
          <a:lstStyle/>
          <a:p>
            <a:r>
              <a:rPr lang="ru-RU" sz="2400" u="sng" dirty="0" smtClean="0">
                <a:hlinkClick r:id="rId3" action="ppaction://hlinksldjump"/>
              </a:rPr>
              <a:t>И правительство явно это не остановит!</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Революционер!</a:t>
              </a:r>
              <a:endParaRPr lang="uk-UA" dirty="0"/>
            </a:p>
          </p:txBody>
        </p:sp>
      </p:gr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правительство явно это не остановит! Это должны сделать мы! Мы должны свергнуть царя! Да здравствует Коммунистическая Революция! И нашим первым заданием будет...»</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a:hlinkClick r:id="rId2" action="ppaction://hlinksldjump"/>
              </a:rPr>
              <a:t>Убийство этих Арабов!</a:t>
            </a:r>
            <a:endParaRPr lang="uk-UA" sz="2400" u="sng" dirty="0"/>
          </a:p>
        </p:txBody>
      </p:sp>
      <p:sp>
        <p:nvSpPr>
          <p:cNvPr id="6" name="TextBox 5"/>
          <p:cNvSpPr txBox="1"/>
          <p:nvPr/>
        </p:nvSpPr>
        <p:spPr>
          <a:xfrm>
            <a:off x="5818358" y="4866067"/>
            <a:ext cx="2786090" cy="830997"/>
          </a:xfrm>
          <a:prstGeom prst="rect">
            <a:avLst/>
          </a:prstGeom>
          <a:noFill/>
        </p:spPr>
        <p:txBody>
          <a:bodyPr wrap="square" rtlCol="0">
            <a:spAutoFit/>
          </a:bodyPr>
          <a:lstStyle/>
          <a:p>
            <a:r>
              <a:rPr lang="ru-RU" sz="2400" u="sng" dirty="0">
                <a:hlinkClick r:id="rId3" action="ppaction://hlinksldjump"/>
              </a:rPr>
              <a:t>Осада Крепости Терамор!</a:t>
            </a:r>
            <a:endParaRPr lang="uk-UA" sz="2400" u="sng" dirty="0"/>
          </a:p>
        </p:txBody>
      </p:sp>
    </p:spTree>
    <p:extLst>
      <p:ext uri="{BB962C8B-B14F-4D97-AF65-F5344CB8AC3E}">
        <p14:creationId xmlns:p14="http://schemas.microsoft.com/office/powerpoint/2010/main" val="2533001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«Все они – это марионетки в руках наших врагов! Враги хотят держать наше государство под контролем, что бы жить жизнью, которая нам и не снилась!»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396326" cy="1200329"/>
          </a:xfrm>
          <a:prstGeom prst="rect">
            <a:avLst/>
          </a:prstGeom>
          <a:noFill/>
        </p:spPr>
        <p:txBody>
          <a:bodyPr wrap="square" rtlCol="0">
            <a:spAutoFit/>
          </a:bodyPr>
          <a:lstStyle/>
          <a:p>
            <a:r>
              <a:rPr lang="ru-RU" sz="2400" u="sng" dirty="0" smtClean="0">
                <a:hlinkClick r:id="rId2" action="ppaction://hlinksldjump"/>
              </a:rPr>
              <a:t>И мы, только мы, можем закончить этот беспредел!</a:t>
            </a:r>
            <a:endParaRPr lang="uk-UA" sz="2400" u="sng" dirty="0"/>
          </a:p>
        </p:txBody>
      </p:sp>
      <p:sp>
        <p:nvSpPr>
          <p:cNvPr id="6" name="TextBox 5"/>
          <p:cNvSpPr txBox="1"/>
          <p:nvPr/>
        </p:nvSpPr>
        <p:spPr>
          <a:xfrm>
            <a:off x="5818358" y="4866067"/>
            <a:ext cx="2426050" cy="830997"/>
          </a:xfrm>
          <a:prstGeom prst="rect">
            <a:avLst/>
          </a:prstGeom>
          <a:noFill/>
        </p:spPr>
        <p:txBody>
          <a:bodyPr wrap="square" rtlCol="0">
            <a:spAutoFit/>
          </a:bodyPr>
          <a:lstStyle/>
          <a:p>
            <a:r>
              <a:rPr lang="ru-RU" sz="2400" u="sng" dirty="0" smtClean="0">
                <a:hlinkClick r:id="rId2" action="ppaction://hlinksldjump"/>
              </a:rPr>
              <a:t>Мы не можем этого допустить!</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«Мы не можем этого допустить! И </a:t>
            </a:r>
            <a:r>
              <a:rPr lang="ru-RU" sz="2400" dirty="0">
                <a:effectLst>
                  <a:outerShdw blurRad="38100" dist="38100" dir="2700000" algn="tl">
                    <a:srgbClr val="000000">
                      <a:alpha val="43137"/>
                    </a:srgbClr>
                  </a:outerShdw>
                </a:effectLst>
              </a:rPr>
              <a:t>мы, только мы, можем закончить этот беспредел</a:t>
            </a:r>
            <a:r>
              <a:rPr lang="ru-RU" sz="2400" dirty="0" smtClean="0">
                <a:effectLst>
                  <a:outerShdw blurRad="38100" dist="38100" dir="2700000" algn="tl">
                    <a:srgbClr val="000000">
                      <a:alpha val="43137"/>
                    </a:srgbClr>
                  </a:outerShdw>
                </a:effectLst>
              </a:rPr>
              <a:t>! Это наша страна, и мы будем за неё сражаться! И нашим первым заданием будет...»</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Убийство этих Арабов!</a:t>
            </a:r>
            <a:endParaRPr lang="uk-UA" sz="2400" u="sng" dirty="0"/>
          </a:p>
        </p:txBody>
      </p:sp>
      <p:sp>
        <p:nvSpPr>
          <p:cNvPr id="6" name="TextBox 5"/>
          <p:cNvSpPr txBox="1"/>
          <p:nvPr/>
        </p:nvSpPr>
        <p:spPr>
          <a:xfrm>
            <a:off x="5818358" y="4866067"/>
            <a:ext cx="2642074" cy="830997"/>
          </a:xfrm>
          <a:prstGeom prst="rect">
            <a:avLst/>
          </a:prstGeom>
          <a:noFill/>
        </p:spPr>
        <p:txBody>
          <a:bodyPr wrap="square" rtlCol="0">
            <a:spAutoFit/>
          </a:bodyPr>
          <a:lstStyle/>
          <a:p>
            <a:r>
              <a:rPr lang="ru-RU" sz="2400" u="sng" dirty="0" smtClean="0">
                <a:hlinkClick r:id="rId3" action="ppaction://hlinksldjump"/>
              </a:rPr>
              <a:t>Осада Крепости Терамор!</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Все резко вооружились и отправились в сторону Крепости Альянса – Теремора. И вы тоже. Но каковым было ваше удивление, когда у стен замка вы обнаружили отряд Орды! Они явно готовились к осаде.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Отправимся на переговоры</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Убить их!</a:t>
            </a:r>
            <a:endParaRPr lang="uk-UA" sz="2400" u="sng" dirty="0"/>
          </a:p>
        </p:txBody>
      </p:sp>
    </p:spTree>
    <p:extLst>
      <p:ext uri="{BB962C8B-B14F-4D97-AF65-F5344CB8AC3E}">
        <p14:creationId xmlns:p14="http://schemas.microsoft.com/office/powerpoint/2010/main" val="2533001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уклонились от удара и нанесли ответный! У гиганта осталось 4 очка жизни!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Атаковать с левой стороны</a:t>
            </a:r>
            <a:endParaRPr lang="uk-UA" sz="2400" u="sng" dirty="0"/>
          </a:p>
        </p:txBody>
      </p:sp>
      <p:sp>
        <p:nvSpPr>
          <p:cNvPr id="6" name="TextBox 5"/>
          <p:cNvSpPr txBox="1"/>
          <p:nvPr/>
        </p:nvSpPr>
        <p:spPr>
          <a:xfrm>
            <a:off x="5818358" y="4866067"/>
            <a:ext cx="2354042" cy="830997"/>
          </a:xfrm>
          <a:prstGeom prst="rect">
            <a:avLst/>
          </a:prstGeom>
          <a:noFill/>
        </p:spPr>
        <p:txBody>
          <a:bodyPr wrap="square" rtlCol="0">
            <a:spAutoFit/>
          </a:bodyPr>
          <a:lstStyle/>
          <a:p>
            <a:r>
              <a:rPr lang="ru-RU" sz="2400" u="sng" dirty="0" smtClean="0">
                <a:hlinkClick r:id="rId3" action="ppaction://hlinksldjump"/>
              </a:rPr>
              <a:t>Атаковать с правой стороны</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Армия воинственной страны явно превосходит кучку пьяных пареньков с мечами. Почему ваши действия такие нелогичные?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011760"/>
            <a:ext cx="2160240" cy="461665"/>
          </a:xfrm>
          <a:prstGeom prst="rect">
            <a:avLst/>
          </a:prstGeom>
          <a:noFill/>
        </p:spPr>
        <p:txBody>
          <a:bodyPr wrap="square" rtlCol="0">
            <a:spAutoFit/>
          </a:bodyPr>
          <a:lstStyle/>
          <a:p>
            <a:r>
              <a:rPr lang="ru-RU" sz="2400" u="sng" dirty="0" smtClean="0">
                <a:hlinkClick r:id="rId2" action="ppaction://hlinksldjump"/>
              </a:rPr>
              <a:t>Забудь...</a:t>
            </a:r>
            <a:endParaRPr lang="uk-UA" sz="2400" u="sng" dirty="0"/>
          </a:p>
        </p:txBody>
      </p:sp>
    </p:spTree>
    <p:extLst>
      <p:ext uri="{BB962C8B-B14F-4D97-AF65-F5344CB8AC3E}">
        <p14:creationId xmlns:p14="http://schemas.microsoft.com/office/powerpoint/2010/main" val="2533001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 вам вышел представитель отряда.«Кто вы и зачем вы сюда пришли?»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Да ни за чем, уже уходим</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Мы хотели бы присоеденится к вам!</a:t>
            </a:r>
            <a:endParaRPr lang="uk-UA" sz="2400" u="sng" dirty="0"/>
          </a:p>
        </p:txBody>
      </p:sp>
    </p:spTree>
    <p:extLst>
      <p:ext uri="{BB962C8B-B14F-4D97-AF65-F5344CB8AC3E}">
        <p14:creationId xmlns:p14="http://schemas.microsoft.com/office/powerpoint/2010/main" val="2533001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Ваши «войска» опечалились от того, что нужно вернуться без боя. Кто-то спрятал меч и ушёл в бар, кто-то убежал в кусты и пошёл искать, кого бы убить, а вы...</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1200329"/>
          </a:xfrm>
          <a:prstGeom prst="rect">
            <a:avLst/>
          </a:prstGeom>
          <a:noFill/>
        </p:spPr>
        <p:txBody>
          <a:bodyPr wrap="square" rtlCol="0">
            <a:spAutoFit/>
          </a:bodyPr>
          <a:lstStyle/>
          <a:p>
            <a:r>
              <a:rPr lang="ru-RU" sz="2400" u="sng" dirty="0" smtClean="0">
                <a:hlinkClick r:id="rId2" action="ppaction://hlinksldjump"/>
              </a:rPr>
              <a:t>Попытаюсь проникнуть в замок</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Вернусь в прошлое</a:t>
            </a:r>
            <a:endParaRPr lang="uk-UA" sz="2400" u="sng" dirty="0"/>
          </a:p>
        </p:txBody>
      </p:sp>
    </p:spTree>
    <p:extLst>
      <p:ext uri="{BB962C8B-B14F-4D97-AF65-F5344CB8AC3E}">
        <p14:creationId xmlns:p14="http://schemas.microsoft.com/office/powerpoint/2010/main" val="2533001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Почему-то это не составило труда. Серьёзно, где стража, так ещё и в такое время?.. Вы крались через улицы, пока не обнаружили кого-то, напоминающего офицера. «Стоять! Ты кто?»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Я на вашей стороне!</a:t>
            </a:r>
            <a:endParaRPr lang="uk-UA" sz="2400" u="sng" dirty="0"/>
          </a:p>
        </p:txBody>
      </p:sp>
      <p:sp>
        <p:nvSpPr>
          <p:cNvPr id="6" name="TextBox 5"/>
          <p:cNvSpPr txBox="1"/>
          <p:nvPr/>
        </p:nvSpPr>
        <p:spPr>
          <a:xfrm>
            <a:off x="5724128" y="4866067"/>
            <a:ext cx="3002114" cy="1200329"/>
          </a:xfrm>
          <a:prstGeom prst="rect">
            <a:avLst/>
          </a:prstGeom>
          <a:noFill/>
        </p:spPr>
        <p:txBody>
          <a:bodyPr wrap="square" rtlCol="0">
            <a:spAutoFit/>
          </a:bodyPr>
          <a:lstStyle/>
          <a:p>
            <a:r>
              <a:rPr lang="ru-RU" sz="2400" u="sng" dirty="0" smtClean="0">
                <a:hlinkClick r:id="rId3" action="ppaction://hlinksldjump"/>
              </a:rPr>
              <a:t>У меня нет времени обьяснять, дайте мне вооружение!</a:t>
            </a:r>
            <a:endParaRPr lang="uk-UA" sz="2400" u="sng" dirty="0"/>
          </a:p>
        </p:txBody>
      </p:sp>
    </p:spTree>
    <p:extLst>
      <p:ext uri="{BB962C8B-B14F-4D97-AF65-F5344CB8AC3E}">
        <p14:creationId xmlns:p14="http://schemas.microsoft.com/office/powerpoint/2010/main" val="2241103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«Размечтался, блин. Взять его!»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 что б тебя...</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В прошлое</a:t>
            </a:r>
            <a:endParaRPr lang="uk-UA" sz="2400" u="sng" dirty="0"/>
          </a:p>
        </p:txBody>
      </p:sp>
    </p:spTree>
    <p:extLst>
      <p:ext uri="{BB962C8B-B14F-4D97-AF65-F5344CB8AC3E}">
        <p14:creationId xmlns:p14="http://schemas.microsoft.com/office/powerpoint/2010/main" val="5643920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«Я на вашей стороне! Выслушайте меня! Вам нужно немедленно эвакуироваться! Враги сбросят на вас манабомбу, которая уничтожит всё живое и </a:t>
            </a:r>
            <a:r>
              <a:rPr lang="ru-RU" sz="2400" dirty="0">
                <a:effectLst>
                  <a:outerShdw blurRad="38100" dist="38100" dir="2700000" algn="tl">
                    <a:srgbClr val="000000">
                      <a:alpha val="43137"/>
                    </a:srgbClr>
                  </a:outerShdw>
                </a:effectLst>
              </a:rPr>
              <a:t>неживое</a:t>
            </a:r>
            <a:r>
              <a:rPr lang="ru-RU" sz="2400" dirty="0" smtClean="0">
                <a:effectLst>
                  <a:outerShdw blurRad="38100" dist="38100" dir="2700000" algn="tl">
                    <a:srgbClr val="000000">
                      <a:alpha val="43137"/>
                    </a:srgbClr>
                  </a:outerShdw>
                </a:effectLst>
              </a:rPr>
              <a:t>!» «И с чего мы должны тебе верить?» «Вы хотите рисковать жизнями сотен, а может даже и тысяч людей? Бегите,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460222" cy="461665"/>
          </a:xfrm>
          <a:prstGeom prst="rect">
            <a:avLst/>
          </a:prstGeom>
          <a:noFill/>
        </p:spPr>
        <p:txBody>
          <a:bodyPr wrap="square" rtlCol="0">
            <a:spAutoFit/>
          </a:bodyPr>
          <a:lstStyle/>
          <a:p>
            <a:r>
              <a:rPr lang="ru-RU" sz="2400" u="sng" dirty="0" smtClean="0">
                <a:hlinkClick r:id="rId2" action="ppaction://hlinksldjump"/>
              </a:rPr>
              <a:t>А я их задержу!</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И я с вами!</a:t>
            </a:r>
            <a:endParaRPr lang="uk-UA" sz="2400" u="sng" dirty="0"/>
          </a:p>
        </p:txBody>
      </p:sp>
    </p:spTree>
    <p:extLst>
      <p:ext uri="{BB962C8B-B14F-4D97-AF65-F5344CB8AC3E}">
        <p14:creationId xmlns:p14="http://schemas.microsoft.com/office/powerpoint/2010/main" val="5643920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677656"/>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Всё-же началась массовая эвакуация. Благо кораблей хватало... Ну те, для кого не хватило, должны были удерживать крепость. Много солдатов погибло, немало и жителей, но все вы плывёте через океан на встречу своей судьбе. Это будет нелёгкий путь в новую жизнь... В дали видно огромный, фиолетовый взрыв.</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Я победил?</a:t>
            </a:r>
            <a:endParaRPr lang="uk-UA" sz="2400" u="sng" dirty="0"/>
          </a:p>
        </p:txBody>
      </p:sp>
      <p:sp>
        <p:nvSpPr>
          <p:cNvPr id="6" name="TextBox 5"/>
          <p:cNvSpPr txBox="1"/>
          <p:nvPr/>
        </p:nvSpPr>
        <p:spPr>
          <a:xfrm>
            <a:off x="5818358" y="4866067"/>
            <a:ext cx="2426050" cy="461665"/>
          </a:xfrm>
          <a:prstGeom prst="rect">
            <a:avLst/>
          </a:prstGeom>
          <a:noFill/>
        </p:spPr>
        <p:txBody>
          <a:bodyPr wrap="square" rtlCol="0">
            <a:spAutoFit/>
          </a:bodyPr>
          <a:lstStyle/>
          <a:p>
            <a:r>
              <a:rPr lang="ru-RU" sz="2400" u="sng" dirty="0" smtClean="0">
                <a:hlinkClick r:id="rId2" action="ppaction://hlinksldjump"/>
              </a:rPr>
              <a:t>Я ведь победил?</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Трус!</a:t>
              </a:r>
              <a:endParaRPr lang="uk-UA" dirty="0"/>
            </a:p>
          </p:txBody>
        </p:sp>
      </p:grpSp>
    </p:spTree>
    <p:extLst>
      <p:ext uri="{BB962C8B-B14F-4D97-AF65-F5344CB8AC3E}">
        <p14:creationId xmlns:p14="http://schemas.microsoft.com/office/powerpoint/2010/main" val="5643920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и несколько солдат остались держать крепость до последнего, пока остальные эвакуируются. Вам дали лук, и вы можете сделать немало хедшотов. Однако вам самим придётся удерживать эту часть стены. Один промах и вы труп.</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Валим</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Держимся!</a:t>
            </a:r>
            <a:endParaRPr lang="uk-UA" sz="2400" u="sng" dirty="0"/>
          </a:p>
        </p:txBody>
      </p:sp>
    </p:spTree>
    <p:extLst>
      <p:ext uri="{BB962C8B-B14F-4D97-AF65-F5344CB8AC3E}">
        <p14:creationId xmlns:p14="http://schemas.microsoft.com/office/powerpoint/2010/main" val="5643920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сбежать. Вы спрыгнули в стог сена и... </a:t>
            </a:r>
            <a:r>
              <a:rPr lang="ru-RU" sz="2400" dirty="0">
                <a:effectLst>
                  <a:outerShdw blurRad="38100" dist="38100" dir="2700000" algn="tl">
                    <a:srgbClr val="000000">
                      <a:alpha val="43137"/>
                    </a:srgbClr>
                  </a:outerShdw>
                </a:effectLst>
              </a:rPr>
              <a:t>п</a:t>
            </a:r>
            <a:r>
              <a:rPr lang="ru-RU" sz="2400" dirty="0" smtClean="0">
                <a:effectLst>
                  <a:outerShdw blurRad="38100" dist="38100" dir="2700000" algn="tl">
                    <a:srgbClr val="000000">
                      <a:alpha val="43137"/>
                    </a:srgbClr>
                  </a:outerShdw>
                </a:effectLst>
              </a:rPr>
              <a:t>огибли. Это так не работает, это вам не Асасинс Крид.</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Блин</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Да почему?</a:t>
            </a:r>
            <a:endParaRPr lang="uk-UA" sz="2400" u="sng" dirty="0"/>
          </a:p>
        </p:txBody>
      </p:sp>
      <p:pic>
        <p:nvPicPr>
          <p:cNvPr id="7" name="Picture 6"/>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2699792" y="1916832"/>
            <a:ext cx="3433894" cy="3717627"/>
          </a:xfrm>
          <a:prstGeom prst="rect">
            <a:avLst/>
          </a:prstGeom>
        </p:spPr>
      </p:pic>
    </p:spTree>
    <p:extLst>
      <p:ext uri="{BB962C8B-B14F-4D97-AF65-F5344CB8AC3E}">
        <p14:creationId xmlns:p14="http://schemas.microsoft.com/office/powerpoint/2010/main" val="5643920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nextCondLst>
                <p:cond evt="onClick" delay="0">
                  <p:tgtEl>
                    <p:spTgt spid="5"/>
                  </p:tgtEl>
                </p:cond>
              </p:nextCondLst>
            </p:seq>
          </p:childTnLst>
        </p:cTn>
      </p:par>
    </p:tnLst>
  </p:timing>
</p:sld>
</file>

<file path=ppt/slides/slide1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Мочите их!</a:t>
            </a:r>
            <a:endParaRPr lang="uk-UA" sz="2400" dirty="0">
              <a:effectLst>
                <a:outerShdw blurRad="38100" dist="38100" dir="2700000" algn="tl">
                  <a:srgbClr val="000000">
                    <a:alpha val="43137"/>
                  </a:srgbClr>
                </a:outerShdw>
              </a:effectLst>
            </a:endParaRPr>
          </a:p>
        </p:txBody>
      </p:sp>
      <p:pic>
        <p:nvPicPr>
          <p:cNvPr id="47" name="Picture 4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2398907" y="3501008"/>
            <a:ext cx="1383977" cy="1383977"/>
          </a:xfrm>
          <a:prstGeom prst="rect">
            <a:avLst/>
          </a:prstGeom>
        </p:spPr>
      </p:pic>
      <p:pic>
        <p:nvPicPr>
          <p:cNvPr id="48" name="Picture 47">
            <a:hlinkClick r:id="" action="ppaction://hlinkshowjump?jump=nextslide"/>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398684" y="2809019"/>
            <a:ext cx="1383977" cy="1383977"/>
          </a:xfrm>
          <a:prstGeom prst="rect">
            <a:avLst/>
          </a:prstGeom>
        </p:spPr>
      </p:pic>
      <p:pic>
        <p:nvPicPr>
          <p:cNvPr id="49" name="Picture 4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427984" y="1988840"/>
            <a:ext cx="1383977" cy="1383977"/>
          </a:xfrm>
          <a:prstGeom prst="rect">
            <a:avLst/>
          </a:prstGeom>
        </p:spPr>
      </p:pic>
    </p:spTree>
    <p:extLst>
      <p:ext uri="{BB962C8B-B14F-4D97-AF65-F5344CB8AC3E}">
        <p14:creationId xmlns:p14="http://schemas.microsoft.com/office/powerpoint/2010/main" val="5643920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00"/>
                                        <p:tgtEl>
                                          <p:spTgt spid="47"/>
                                        </p:tgtEl>
                                      </p:cBhvr>
                                    </p:animEffect>
                                  </p:childTnLst>
                                </p:cTn>
                              </p:par>
                              <p:par>
                                <p:cTn id="8" presetID="21" presetClass="entr" presetSubtype="8" fill="hold" nodeType="withEffect">
                                  <p:stCondLst>
                                    <p:cond delay="1500"/>
                                  </p:stCondLst>
                                  <p:childTnLst>
                                    <p:set>
                                      <p:cBhvr>
                                        <p:cTn id="9" dur="1" fill="hold">
                                          <p:stCondLst>
                                            <p:cond delay="0"/>
                                          </p:stCondLst>
                                        </p:cTn>
                                        <p:tgtEl>
                                          <p:spTgt spid="48"/>
                                        </p:tgtEl>
                                        <p:attrNameLst>
                                          <p:attrName>style.visibility</p:attrName>
                                        </p:attrNameLst>
                                      </p:cBhvr>
                                      <p:to>
                                        <p:strVal val="visible"/>
                                      </p:to>
                                    </p:set>
                                    <p:animEffect transition="in" filter="wheel(8)">
                                      <p:cBhvr>
                                        <p:cTn id="10" dur="100"/>
                                        <p:tgtEl>
                                          <p:spTgt spid="48"/>
                                        </p:tgtEl>
                                      </p:cBhvr>
                                    </p:animEffect>
                                  </p:childTnLst>
                                </p:cTn>
                              </p:par>
                              <p:par>
                                <p:cTn id="11" presetID="10" presetClass="entr" presetSubtype="0" fill="hold" nodeType="withEffect">
                                  <p:stCondLst>
                                    <p:cond delay="150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уклонились от удара и нанесли ответный! У гиганта осталось 3 очка жизни!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Атаковать с левой стороны</a:t>
            </a:r>
            <a:endParaRPr lang="uk-UA" sz="2400" u="sng" dirty="0"/>
          </a:p>
        </p:txBody>
      </p:sp>
      <p:sp>
        <p:nvSpPr>
          <p:cNvPr id="6" name="TextBox 5"/>
          <p:cNvSpPr txBox="1"/>
          <p:nvPr/>
        </p:nvSpPr>
        <p:spPr>
          <a:xfrm>
            <a:off x="5818358" y="4866067"/>
            <a:ext cx="2354042" cy="830997"/>
          </a:xfrm>
          <a:prstGeom prst="rect">
            <a:avLst/>
          </a:prstGeom>
          <a:noFill/>
        </p:spPr>
        <p:txBody>
          <a:bodyPr wrap="square" rtlCol="0">
            <a:spAutoFit/>
          </a:bodyPr>
          <a:lstStyle/>
          <a:p>
            <a:r>
              <a:rPr lang="ru-RU" sz="2400" u="sng" dirty="0" smtClean="0">
                <a:hlinkClick r:id="rId3" action="ppaction://hlinksldjump"/>
              </a:rPr>
              <a:t>Атаковать с правой стороны</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Мочите их!</a:t>
            </a:r>
            <a:endParaRPr lang="uk-UA" sz="2400" dirty="0">
              <a:effectLst>
                <a:outerShdw blurRad="38100" dist="38100" dir="2700000" algn="tl">
                  <a:srgbClr val="000000">
                    <a:alpha val="43137"/>
                  </a:srgbClr>
                </a:outerShdw>
              </a:effectLst>
            </a:endParaRPr>
          </a:p>
        </p:txBody>
      </p:sp>
      <p:pic>
        <p:nvPicPr>
          <p:cNvPr id="47" name="Picture 4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2473647" y="3504141"/>
            <a:ext cx="1383977" cy="1383977"/>
          </a:xfrm>
          <a:prstGeom prst="rect">
            <a:avLst/>
          </a:prstGeom>
        </p:spPr>
      </p:pic>
      <p:pic>
        <p:nvPicPr>
          <p:cNvPr id="48" name="Picture 47">
            <a:hlinkClick r:id="" action="ppaction://hlinkshowjump?jump=nextslide"/>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560805" y="1918779"/>
            <a:ext cx="1383977" cy="1383977"/>
          </a:xfrm>
          <a:prstGeom prst="rect">
            <a:avLst/>
          </a:prstGeom>
        </p:spPr>
      </p:pic>
      <p:pic>
        <p:nvPicPr>
          <p:cNvPr id="49" name="Picture 4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652513" y="2680828"/>
            <a:ext cx="1383977" cy="1383977"/>
          </a:xfrm>
          <a:prstGeom prst="rect">
            <a:avLst/>
          </a:prstGeom>
        </p:spPr>
      </p:pic>
    </p:spTree>
    <p:extLst>
      <p:ext uri="{BB962C8B-B14F-4D97-AF65-F5344CB8AC3E}">
        <p14:creationId xmlns:p14="http://schemas.microsoft.com/office/powerpoint/2010/main" val="3527768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00"/>
                                        <p:tgtEl>
                                          <p:spTgt spid="47"/>
                                        </p:tgtEl>
                                      </p:cBhvr>
                                    </p:animEffect>
                                  </p:childTnLst>
                                </p:cTn>
                              </p:par>
                              <p:par>
                                <p:cTn id="8" presetID="21" presetClass="entr" presetSubtype="8" fill="hold" nodeType="withEffect">
                                  <p:stCondLst>
                                    <p:cond delay="1500"/>
                                  </p:stCondLst>
                                  <p:childTnLst>
                                    <p:set>
                                      <p:cBhvr>
                                        <p:cTn id="9" dur="1" fill="hold">
                                          <p:stCondLst>
                                            <p:cond delay="0"/>
                                          </p:stCondLst>
                                        </p:cTn>
                                        <p:tgtEl>
                                          <p:spTgt spid="48"/>
                                        </p:tgtEl>
                                        <p:attrNameLst>
                                          <p:attrName>style.visibility</p:attrName>
                                        </p:attrNameLst>
                                      </p:cBhvr>
                                      <p:to>
                                        <p:strVal val="visible"/>
                                      </p:to>
                                    </p:set>
                                    <p:animEffect transition="in" filter="wheel(8)">
                                      <p:cBhvr>
                                        <p:cTn id="10" dur="100"/>
                                        <p:tgtEl>
                                          <p:spTgt spid="48"/>
                                        </p:tgtEl>
                                      </p:cBhvr>
                                    </p:animEffect>
                                  </p:childTnLst>
                                </p:cTn>
                              </p:par>
                              <p:par>
                                <p:cTn id="11" presetID="10" presetClass="entr" presetSubtype="0" fill="hold" nodeType="withEffect">
                                  <p:stCondLst>
                                    <p:cond delay="150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Мочите их!</a:t>
            </a:r>
            <a:endParaRPr lang="uk-UA" sz="2400" dirty="0">
              <a:effectLst>
                <a:outerShdw blurRad="38100" dist="38100" dir="2700000" algn="tl">
                  <a:srgbClr val="000000">
                    <a:alpha val="43137"/>
                  </a:srgbClr>
                </a:outerShdw>
              </a:effectLst>
            </a:endParaRPr>
          </a:p>
        </p:txBody>
      </p:sp>
      <p:pic>
        <p:nvPicPr>
          <p:cNvPr id="47" name="Picture 4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703501" y="2895468"/>
            <a:ext cx="1383977" cy="1383977"/>
          </a:xfrm>
          <a:prstGeom prst="rect">
            <a:avLst/>
          </a:prstGeom>
        </p:spPr>
      </p:pic>
      <p:pic>
        <p:nvPicPr>
          <p:cNvPr id="48" name="Picture 47">
            <a:hlinkClick r:id="" action="ppaction://hlinkshowjump?jump=nextslide"/>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2035375" y="2851782"/>
            <a:ext cx="1383977" cy="1383977"/>
          </a:xfrm>
          <a:prstGeom prst="rect">
            <a:avLst/>
          </a:prstGeom>
        </p:spPr>
      </p:pic>
      <p:pic>
        <p:nvPicPr>
          <p:cNvPr id="49" name="Picture 4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5119972" y="2851781"/>
            <a:ext cx="1383977" cy="1383977"/>
          </a:xfrm>
          <a:prstGeom prst="rect">
            <a:avLst/>
          </a:prstGeom>
        </p:spPr>
      </p:pic>
    </p:spTree>
    <p:extLst>
      <p:ext uri="{BB962C8B-B14F-4D97-AF65-F5344CB8AC3E}">
        <p14:creationId xmlns:p14="http://schemas.microsoft.com/office/powerpoint/2010/main" val="3527768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00"/>
                                        <p:tgtEl>
                                          <p:spTgt spid="47"/>
                                        </p:tgtEl>
                                      </p:cBhvr>
                                    </p:animEffect>
                                  </p:childTnLst>
                                </p:cTn>
                              </p:par>
                              <p:par>
                                <p:cTn id="8" presetID="21" presetClass="entr" presetSubtype="8" fill="hold" nodeType="withEffect">
                                  <p:stCondLst>
                                    <p:cond delay="1500"/>
                                  </p:stCondLst>
                                  <p:childTnLst>
                                    <p:set>
                                      <p:cBhvr>
                                        <p:cTn id="9" dur="1" fill="hold">
                                          <p:stCondLst>
                                            <p:cond delay="0"/>
                                          </p:stCondLst>
                                        </p:cTn>
                                        <p:tgtEl>
                                          <p:spTgt spid="48"/>
                                        </p:tgtEl>
                                        <p:attrNameLst>
                                          <p:attrName>style.visibility</p:attrName>
                                        </p:attrNameLst>
                                      </p:cBhvr>
                                      <p:to>
                                        <p:strVal val="visible"/>
                                      </p:to>
                                    </p:set>
                                    <p:animEffect transition="in" filter="wheel(8)">
                                      <p:cBhvr>
                                        <p:cTn id="10" dur="100"/>
                                        <p:tgtEl>
                                          <p:spTgt spid="48"/>
                                        </p:tgtEl>
                                      </p:cBhvr>
                                    </p:animEffect>
                                  </p:childTnLst>
                                </p:cTn>
                              </p:par>
                              <p:par>
                                <p:cTn id="11" presetID="10" presetClass="entr" presetSubtype="0" fill="hold" nodeType="withEffect">
                                  <p:stCondLst>
                                    <p:cond delay="150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Мочите их!</a:t>
            </a:r>
            <a:endParaRPr lang="uk-UA" sz="2400" dirty="0">
              <a:effectLst>
                <a:outerShdw blurRad="38100" dist="38100" dir="2700000" algn="tl">
                  <a:srgbClr val="000000">
                    <a:alpha val="43137"/>
                  </a:srgbClr>
                </a:outerShdw>
              </a:effectLst>
            </a:endParaRPr>
          </a:p>
        </p:txBody>
      </p:sp>
      <p:pic>
        <p:nvPicPr>
          <p:cNvPr id="47" name="Picture 4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301368" y="3156793"/>
            <a:ext cx="1383977" cy="1383977"/>
          </a:xfrm>
          <a:prstGeom prst="rect">
            <a:avLst/>
          </a:prstGeom>
        </p:spPr>
      </p:pic>
      <p:pic>
        <p:nvPicPr>
          <p:cNvPr id="48" name="Picture 47">
            <a:hlinkClick r:id="" action="ppaction://hlinkshowjump?jump=nextslide"/>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010084" y="1772816"/>
            <a:ext cx="1383977" cy="1383977"/>
          </a:xfrm>
          <a:prstGeom prst="rect">
            <a:avLst/>
          </a:prstGeom>
        </p:spPr>
      </p:pic>
      <p:pic>
        <p:nvPicPr>
          <p:cNvPr id="49" name="Picture 4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745373" y="2465358"/>
            <a:ext cx="1383977" cy="1383977"/>
          </a:xfrm>
          <a:prstGeom prst="rect">
            <a:avLst/>
          </a:prstGeom>
        </p:spPr>
      </p:pic>
    </p:spTree>
    <p:extLst>
      <p:ext uri="{BB962C8B-B14F-4D97-AF65-F5344CB8AC3E}">
        <p14:creationId xmlns:p14="http://schemas.microsoft.com/office/powerpoint/2010/main" val="3527768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00"/>
                                        <p:tgtEl>
                                          <p:spTgt spid="47"/>
                                        </p:tgtEl>
                                      </p:cBhvr>
                                    </p:animEffect>
                                  </p:childTnLst>
                                </p:cTn>
                              </p:par>
                              <p:par>
                                <p:cTn id="8" presetID="21" presetClass="entr" presetSubtype="8" fill="hold" nodeType="withEffect">
                                  <p:stCondLst>
                                    <p:cond delay="1500"/>
                                  </p:stCondLst>
                                  <p:childTnLst>
                                    <p:set>
                                      <p:cBhvr>
                                        <p:cTn id="9" dur="1" fill="hold">
                                          <p:stCondLst>
                                            <p:cond delay="0"/>
                                          </p:stCondLst>
                                        </p:cTn>
                                        <p:tgtEl>
                                          <p:spTgt spid="48"/>
                                        </p:tgtEl>
                                        <p:attrNameLst>
                                          <p:attrName>style.visibility</p:attrName>
                                        </p:attrNameLst>
                                      </p:cBhvr>
                                      <p:to>
                                        <p:strVal val="visible"/>
                                      </p:to>
                                    </p:set>
                                    <p:animEffect transition="in" filter="wheel(8)">
                                      <p:cBhvr>
                                        <p:cTn id="10" dur="100"/>
                                        <p:tgtEl>
                                          <p:spTgt spid="48"/>
                                        </p:tgtEl>
                                      </p:cBhvr>
                                    </p:animEffect>
                                  </p:childTnLst>
                                </p:cTn>
                              </p:par>
                              <p:par>
                                <p:cTn id="11" presetID="10" presetClass="entr" presetSubtype="0" fill="hold" nodeType="withEffect">
                                  <p:stCondLst>
                                    <p:cond delay="150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Мочите их!</a:t>
            </a:r>
            <a:endParaRPr lang="uk-UA" sz="2400" dirty="0">
              <a:effectLst>
                <a:outerShdw blurRad="38100" dist="38100" dir="2700000" algn="tl">
                  <a:srgbClr val="000000">
                    <a:alpha val="43137"/>
                  </a:srgbClr>
                </a:outerShdw>
              </a:effectLst>
            </a:endParaRPr>
          </a:p>
        </p:txBody>
      </p:sp>
      <p:pic>
        <p:nvPicPr>
          <p:cNvPr id="47" name="Picture 4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213322" y="4077072"/>
            <a:ext cx="1383977" cy="1383977"/>
          </a:xfrm>
          <a:prstGeom prst="rect">
            <a:avLst/>
          </a:prstGeom>
        </p:spPr>
      </p:pic>
      <p:pic>
        <p:nvPicPr>
          <p:cNvPr id="48" name="Picture 47">
            <a:hlinkClick r:id="" action="ppaction://hlinkshowjump?jump=nextslide"/>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2555776" y="1562524"/>
            <a:ext cx="1383977" cy="1383977"/>
          </a:xfrm>
          <a:prstGeom prst="rect">
            <a:avLst/>
          </a:prstGeom>
        </p:spPr>
      </p:pic>
      <p:pic>
        <p:nvPicPr>
          <p:cNvPr id="49" name="Picture 4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5652120" y="1988840"/>
            <a:ext cx="1383977" cy="1383977"/>
          </a:xfrm>
          <a:prstGeom prst="rect">
            <a:avLst/>
          </a:prstGeom>
        </p:spPr>
      </p:pic>
    </p:spTree>
    <p:extLst>
      <p:ext uri="{BB962C8B-B14F-4D97-AF65-F5344CB8AC3E}">
        <p14:creationId xmlns:p14="http://schemas.microsoft.com/office/powerpoint/2010/main" val="3527768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00"/>
                                        <p:tgtEl>
                                          <p:spTgt spid="47"/>
                                        </p:tgtEl>
                                      </p:cBhvr>
                                    </p:animEffect>
                                  </p:childTnLst>
                                </p:cTn>
                              </p:par>
                              <p:par>
                                <p:cTn id="8" presetID="21" presetClass="entr" presetSubtype="8" fill="hold" nodeType="withEffect">
                                  <p:stCondLst>
                                    <p:cond delay="1500"/>
                                  </p:stCondLst>
                                  <p:childTnLst>
                                    <p:set>
                                      <p:cBhvr>
                                        <p:cTn id="9" dur="1" fill="hold">
                                          <p:stCondLst>
                                            <p:cond delay="0"/>
                                          </p:stCondLst>
                                        </p:cTn>
                                        <p:tgtEl>
                                          <p:spTgt spid="48"/>
                                        </p:tgtEl>
                                        <p:attrNameLst>
                                          <p:attrName>style.visibility</p:attrName>
                                        </p:attrNameLst>
                                      </p:cBhvr>
                                      <p:to>
                                        <p:strVal val="visible"/>
                                      </p:to>
                                    </p:set>
                                    <p:animEffect transition="in" filter="wheel(8)">
                                      <p:cBhvr>
                                        <p:cTn id="10" dur="100"/>
                                        <p:tgtEl>
                                          <p:spTgt spid="48"/>
                                        </p:tgtEl>
                                      </p:cBhvr>
                                    </p:animEffect>
                                  </p:childTnLst>
                                </p:cTn>
                              </p:par>
                              <p:par>
                                <p:cTn id="11" presetID="10" presetClass="entr" presetSubtype="0" fill="hold" nodeType="withEffect">
                                  <p:stCondLst>
                                    <p:cond delay="150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Мочите их!</a:t>
            </a:r>
            <a:endParaRPr lang="uk-UA" sz="2400" dirty="0">
              <a:effectLst>
                <a:outerShdw blurRad="38100" dist="38100" dir="2700000" algn="tl">
                  <a:srgbClr val="000000">
                    <a:alpha val="43137"/>
                  </a:srgbClr>
                </a:outerShdw>
              </a:effectLst>
            </a:endParaRPr>
          </a:p>
        </p:txBody>
      </p:sp>
      <p:pic>
        <p:nvPicPr>
          <p:cNvPr id="47" name="Picture 4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203848" y="1514827"/>
            <a:ext cx="1383977" cy="1383977"/>
          </a:xfrm>
          <a:prstGeom prst="rect">
            <a:avLst/>
          </a:prstGeom>
        </p:spPr>
      </p:pic>
      <p:pic>
        <p:nvPicPr>
          <p:cNvPr id="48" name="Picture 47">
            <a:hlinkClick r:id="" action="ppaction://hlinkshowjump?jump=nextslide"/>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2339752" y="4077072"/>
            <a:ext cx="1383977" cy="1383977"/>
          </a:xfrm>
          <a:prstGeom prst="rect">
            <a:avLst/>
          </a:prstGeom>
        </p:spPr>
      </p:pic>
      <p:pic>
        <p:nvPicPr>
          <p:cNvPr id="49" name="Picture 4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860032" y="3772761"/>
            <a:ext cx="1383977" cy="1383977"/>
          </a:xfrm>
          <a:prstGeom prst="rect">
            <a:avLst/>
          </a:prstGeom>
        </p:spPr>
      </p:pic>
    </p:spTree>
    <p:extLst>
      <p:ext uri="{BB962C8B-B14F-4D97-AF65-F5344CB8AC3E}">
        <p14:creationId xmlns:p14="http://schemas.microsoft.com/office/powerpoint/2010/main" val="3527768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00"/>
                                        <p:tgtEl>
                                          <p:spTgt spid="47"/>
                                        </p:tgtEl>
                                      </p:cBhvr>
                                    </p:animEffect>
                                  </p:childTnLst>
                                </p:cTn>
                              </p:par>
                              <p:par>
                                <p:cTn id="8" presetID="21" presetClass="entr" presetSubtype="8" fill="hold" nodeType="withEffect">
                                  <p:stCondLst>
                                    <p:cond delay="1500"/>
                                  </p:stCondLst>
                                  <p:childTnLst>
                                    <p:set>
                                      <p:cBhvr>
                                        <p:cTn id="9" dur="1" fill="hold">
                                          <p:stCondLst>
                                            <p:cond delay="0"/>
                                          </p:stCondLst>
                                        </p:cTn>
                                        <p:tgtEl>
                                          <p:spTgt spid="48"/>
                                        </p:tgtEl>
                                        <p:attrNameLst>
                                          <p:attrName>style.visibility</p:attrName>
                                        </p:attrNameLst>
                                      </p:cBhvr>
                                      <p:to>
                                        <p:strVal val="visible"/>
                                      </p:to>
                                    </p:set>
                                    <p:animEffect transition="in" filter="wheel(8)">
                                      <p:cBhvr>
                                        <p:cTn id="10" dur="100"/>
                                        <p:tgtEl>
                                          <p:spTgt spid="48"/>
                                        </p:tgtEl>
                                      </p:cBhvr>
                                    </p:animEffect>
                                  </p:childTnLst>
                                </p:cTn>
                              </p:par>
                              <p:par>
                                <p:cTn id="11" presetID="10" presetClass="entr" presetSubtype="0" fill="hold" nodeType="withEffect">
                                  <p:stCondLst>
                                    <p:cond delay="150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Мочите их!</a:t>
            </a:r>
            <a:endParaRPr lang="uk-UA" sz="2400" dirty="0">
              <a:effectLst>
                <a:outerShdw blurRad="38100" dist="38100" dir="2700000" algn="tl">
                  <a:srgbClr val="000000">
                    <a:alpha val="43137"/>
                  </a:srgbClr>
                </a:outerShdw>
              </a:effectLst>
            </a:endParaRPr>
          </a:p>
        </p:txBody>
      </p:sp>
      <p:pic>
        <p:nvPicPr>
          <p:cNvPr id="47" name="Picture 4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851920" y="3501008"/>
            <a:ext cx="1383977" cy="1383977"/>
          </a:xfrm>
          <a:prstGeom prst="rect">
            <a:avLst/>
          </a:prstGeom>
        </p:spPr>
      </p:pic>
      <p:pic>
        <p:nvPicPr>
          <p:cNvPr id="48" name="Picture 47">
            <a:hlinkClick r:id="" action="ppaction://hlinkshowjump?jump=nextslide"/>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393486" y="2564904"/>
            <a:ext cx="1383977" cy="1383977"/>
          </a:xfrm>
          <a:prstGeom prst="rect">
            <a:avLst/>
          </a:prstGeom>
        </p:spPr>
      </p:pic>
      <p:pic>
        <p:nvPicPr>
          <p:cNvPr id="49" name="Picture 4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543908" y="2564904"/>
            <a:ext cx="1383977" cy="1383977"/>
          </a:xfrm>
          <a:prstGeom prst="rect">
            <a:avLst/>
          </a:prstGeom>
        </p:spPr>
      </p:pic>
    </p:spTree>
    <p:extLst>
      <p:ext uri="{BB962C8B-B14F-4D97-AF65-F5344CB8AC3E}">
        <p14:creationId xmlns:p14="http://schemas.microsoft.com/office/powerpoint/2010/main" val="3527768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00"/>
                                        <p:tgtEl>
                                          <p:spTgt spid="47"/>
                                        </p:tgtEl>
                                      </p:cBhvr>
                                    </p:animEffect>
                                  </p:childTnLst>
                                </p:cTn>
                              </p:par>
                              <p:par>
                                <p:cTn id="8" presetID="21" presetClass="entr" presetSubtype="8" fill="hold" nodeType="withEffect">
                                  <p:stCondLst>
                                    <p:cond delay="1500"/>
                                  </p:stCondLst>
                                  <p:childTnLst>
                                    <p:set>
                                      <p:cBhvr>
                                        <p:cTn id="9" dur="1" fill="hold">
                                          <p:stCondLst>
                                            <p:cond delay="0"/>
                                          </p:stCondLst>
                                        </p:cTn>
                                        <p:tgtEl>
                                          <p:spTgt spid="48"/>
                                        </p:tgtEl>
                                        <p:attrNameLst>
                                          <p:attrName>style.visibility</p:attrName>
                                        </p:attrNameLst>
                                      </p:cBhvr>
                                      <p:to>
                                        <p:strVal val="visible"/>
                                      </p:to>
                                    </p:set>
                                    <p:animEffect transition="in" filter="wheel(8)">
                                      <p:cBhvr>
                                        <p:cTn id="10" dur="100"/>
                                        <p:tgtEl>
                                          <p:spTgt spid="48"/>
                                        </p:tgtEl>
                                      </p:cBhvr>
                                    </p:animEffect>
                                  </p:childTnLst>
                                </p:cTn>
                              </p:par>
                              <p:par>
                                <p:cTn id="11" presetID="10" presetClass="entr" presetSubtype="0" fill="hold" nodeType="withEffect">
                                  <p:stCondLst>
                                    <p:cond delay="150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Мочите их!</a:t>
            </a:r>
            <a:endParaRPr lang="uk-UA" sz="2400" dirty="0">
              <a:effectLst>
                <a:outerShdw blurRad="38100" dist="38100" dir="2700000" algn="tl">
                  <a:srgbClr val="000000">
                    <a:alpha val="43137"/>
                  </a:srgbClr>
                </a:outerShdw>
              </a:effectLst>
            </a:endParaRPr>
          </a:p>
        </p:txBody>
      </p:sp>
      <p:pic>
        <p:nvPicPr>
          <p:cNvPr id="47" name="Picture 4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833818" y="2661231"/>
            <a:ext cx="1383977" cy="1383977"/>
          </a:xfrm>
          <a:prstGeom prst="rect">
            <a:avLst/>
          </a:prstGeom>
        </p:spPr>
      </p:pic>
      <p:pic>
        <p:nvPicPr>
          <p:cNvPr id="48" name="Picture 47">
            <a:hlinkClick r:id="" action="ppaction://hlinkshowjump?jump=nextslide"/>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141830" y="2492896"/>
            <a:ext cx="1383977" cy="1383977"/>
          </a:xfrm>
          <a:prstGeom prst="rect">
            <a:avLst/>
          </a:prstGeom>
        </p:spPr>
      </p:pic>
      <p:pic>
        <p:nvPicPr>
          <p:cNvPr id="49" name="Picture 4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475566" y="2924943"/>
            <a:ext cx="1383977" cy="1383977"/>
          </a:xfrm>
          <a:prstGeom prst="rect">
            <a:avLst/>
          </a:prstGeom>
        </p:spPr>
      </p:pic>
    </p:spTree>
    <p:extLst>
      <p:ext uri="{BB962C8B-B14F-4D97-AF65-F5344CB8AC3E}">
        <p14:creationId xmlns:p14="http://schemas.microsoft.com/office/powerpoint/2010/main" val="3527768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00"/>
                                        <p:tgtEl>
                                          <p:spTgt spid="47"/>
                                        </p:tgtEl>
                                      </p:cBhvr>
                                    </p:animEffect>
                                  </p:childTnLst>
                                </p:cTn>
                              </p:par>
                              <p:par>
                                <p:cTn id="8" presetID="21" presetClass="entr" presetSubtype="8" fill="hold" nodeType="withEffect">
                                  <p:stCondLst>
                                    <p:cond delay="1500"/>
                                  </p:stCondLst>
                                  <p:childTnLst>
                                    <p:set>
                                      <p:cBhvr>
                                        <p:cTn id="9" dur="1" fill="hold">
                                          <p:stCondLst>
                                            <p:cond delay="0"/>
                                          </p:stCondLst>
                                        </p:cTn>
                                        <p:tgtEl>
                                          <p:spTgt spid="48"/>
                                        </p:tgtEl>
                                        <p:attrNameLst>
                                          <p:attrName>style.visibility</p:attrName>
                                        </p:attrNameLst>
                                      </p:cBhvr>
                                      <p:to>
                                        <p:strVal val="visible"/>
                                      </p:to>
                                    </p:set>
                                    <p:animEffect transition="in" filter="wheel(8)">
                                      <p:cBhvr>
                                        <p:cTn id="10" dur="100"/>
                                        <p:tgtEl>
                                          <p:spTgt spid="48"/>
                                        </p:tgtEl>
                                      </p:cBhvr>
                                    </p:animEffect>
                                  </p:childTnLst>
                                </p:cTn>
                              </p:par>
                              <p:par>
                                <p:cTn id="11" presetID="10" presetClass="entr" presetSubtype="0" fill="hold" nodeType="withEffect">
                                  <p:stCondLst>
                                    <p:cond delay="150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677656"/>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довольно долго сдерживали попытки Ордынцев пробраться в Крепость, пока один страж не крикнул вам: «Всё, харе! Уже все уплыли, ты тоже можешь, если поспешишь.». И так вы и сделали. Уплыли через океан к своей новой жизни... За Нерзула, конечно-же. Вдали был виден фиолетовый взрыв...</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Я победил?</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2" action="ppaction://hlinksldjump"/>
              </a:rPr>
              <a:t>Я прошёл игру?</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Герой!</a:t>
              </a:r>
              <a:endParaRPr lang="uk-UA" dirty="0"/>
            </a:p>
          </p:txBody>
        </p:sp>
      </p:grpSp>
    </p:spTree>
    <p:extLst>
      <p:ext uri="{BB962C8B-B14F-4D97-AF65-F5344CB8AC3E}">
        <p14:creationId xmlns:p14="http://schemas.microsoft.com/office/powerpoint/2010/main" val="38691468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погибли.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Да ну ёкарный бабай!</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Блин!</a:t>
            </a:r>
            <a:endParaRPr lang="uk-UA" sz="2400" u="sng" dirty="0"/>
          </a:p>
        </p:txBody>
      </p:sp>
      <p:pic>
        <p:nvPicPr>
          <p:cNvPr id="2" name="Picture 1"/>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2843808" y="1407121"/>
            <a:ext cx="3433894" cy="3717627"/>
          </a:xfrm>
          <a:prstGeom prst="rect">
            <a:avLst/>
          </a:prstGeom>
        </p:spPr>
      </p:pic>
    </p:spTree>
    <p:extLst>
      <p:ext uri="{BB962C8B-B14F-4D97-AF65-F5344CB8AC3E}">
        <p14:creationId xmlns:p14="http://schemas.microsoft.com/office/powerpoint/2010/main" val="31403179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timing>
</p:sld>
</file>

<file path=ppt/slides/slide1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696744" cy="2308324"/>
          </a:xfrm>
          <a:prstGeom prst="rect">
            <a:avLst/>
          </a:prstGeom>
          <a:noFill/>
        </p:spPr>
        <p:txBody>
          <a:bodyPr wrap="square" rtlCol="0">
            <a:spAutoFit/>
          </a:bodyPr>
          <a:lstStyle/>
          <a:p>
            <a:r>
              <a:rPr lang="uk-UA" sz="2400" dirty="0" smtClean="0">
                <a:effectLst>
                  <a:outerShdw blurRad="38100" dist="38100" dir="2700000" algn="tl">
                    <a:srgbClr val="000000">
                      <a:alpha val="43137"/>
                    </a:srgbClr>
                  </a:outerShdw>
                </a:effectLst>
              </a:rPr>
              <a:t>И так было решено. И начали войска Ордынские осаду крепости, и ворвались в бой ваши войска – свободные рабочие, ищущие справедливости. Много крови пролилось, но вот врата открыты, и вам суждено ворваться и закончить это кровопролитие... </a:t>
            </a:r>
            <a:r>
              <a:rPr lang="uk-UA" sz="2400" dirty="0">
                <a:effectLst>
                  <a:outerShdw blurRad="38100" dist="38100" dir="2700000" algn="tl">
                    <a:srgbClr val="000000">
                      <a:alpha val="43137"/>
                    </a:srgbClr>
                  </a:outerShdw>
                </a:effectLst>
              </a:rPr>
              <a:t>к</a:t>
            </a:r>
            <a:r>
              <a:rPr lang="uk-UA" sz="2400" dirty="0" smtClean="0">
                <a:effectLst>
                  <a:outerShdw blurRad="38100" dist="38100" dir="2700000" algn="tl">
                    <a:srgbClr val="000000">
                      <a:alpha val="43137"/>
                    </a:srgbClr>
                  </a:outerShdw>
                </a:effectLst>
              </a:rPr>
              <a:t>ровопролитием.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Го го го!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Ингейдж!</a:t>
            </a:r>
            <a:endParaRPr lang="uk-UA" sz="2400" u="sng" dirty="0"/>
          </a:p>
        </p:txBody>
      </p:sp>
    </p:spTree>
    <p:extLst>
      <p:ext uri="{BB962C8B-B14F-4D97-AF65-F5344CB8AC3E}">
        <p14:creationId xmlns:p14="http://schemas.microsoft.com/office/powerpoint/2010/main" val="2533001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 рюкзаке вы нашли топор!</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Осмотреться</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Внимательно осмотреться</a:t>
            </a:r>
            <a:endParaRPr lang="uk-UA" sz="2400" u="sng" dirty="0"/>
          </a:p>
        </p:txBody>
      </p:sp>
    </p:spTree>
    <p:extLst>
      <p:ext uri="{BB962C8B-B14F-4D97-AF65-F5344CB8AC3E}">
        <p14:creationId xmlns:p14="http://schemas.microsoft.com/office/powerpoint/2010/main" val="38533657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уклонились от удара и нанесли ответный! У гиганта осталось 2 очка жизни!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Атаковать с левой стороны</a:t>
            </a:r>
            <a:endParaRPr lang="uk-UA" sz="2400" u="sng" dirty="0"/>
          </a:p>
        </p:txBody>
      </p:sp>
      <p:sp>
        <p:nvSpPr>
          <p:cNvPr id="6" name="TextBox 5"/>
          <p:cNvSpPr txBox="1"/>
          <p:nvPr/>
        </p:nvSpPr>
        <p:spPr>
          <a:xfrm>
            <a:off x="5818358" y="4866067"/>
            <a:ext cx="2354042" cy="830997"/>
          </a:xfrm>
          <a:prstGeom prst="rect">
            <a:avLst/>
          </a:prstGeom>
          <a:noFill/>
        </p:spPr>
        <p:txBody>
          <a:bodyPr wrap="square" rtlCol="0">
            <a:spAutoFit/>
          </a:bodyPr>
          <a:lstStyle/>
          <a:p>
            <a:r>
              <a:rPr lang="ru-RU" sz="2400" u="sng" dirty="0" smtClean="0">
                <a:hlinkClick r:id="rId3" action="ppaction://hlinksldjump"/>
              </a:rPr>
              <a:t>Атаковать с правой стороны</a:t>
            </a:r>
            <a:endParaRPr lang="uk-UA" sz="2400" u="sng" dirty="0" smtClean="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У вас есть мушкет, и похоже это самое подходящее время выстрелить. Цельтесь!</a:t>
            </a:r>
            <a:endParaRPr lang="uk-UA" sz="2400" dirty="0">
              <a:effectLst>
                <a:outerShdw blurRad="38100" dist="38100" dir="2700000" algn="tl">
                  <a:srgbClr val="000000">
                    <a:alpha val="43137"/>
                  </a:srgbClr>
                </a:outerShdw>
              </a:effectLst>
            </a:endParaRPr>
          </a:p>
        </p:txBody>
      </p:sp>
      <p:pic>
        <p:nvPicPr>
          <p:cNvPr id="2" name="Picture 1">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1381329" y="1944465"/>
            <a:ext cx="1383977" cy="1383977"/>
          </a:xfrm>
          <a:prstGeom prst="rect">
            <a:avLst/>
          </a:prstGeom>
        </p:spPr>
      </p:pic>
      <p:pic>
        <p:nvPicPr>
          <p:cNvPr id="8" name="Picture 7">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6234281" y="1944464"/>
            <a:ext cx="1383977" cy="1383977"/>
          </a:xfrm>
          <a:prstGeom prst="rect">
            <a:avLst/>
          </a:prstGeom>
        </p:spPr>
      </p:pic>
      <p:pic>
        <p:nvPicPr>
          <p:cNvPr id="9" name="Picture 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782884" y="3861048"/>
            <a:ext cx="1383977" cy="1383977"/>
          </a:xfrm>
          <a:prstGeom prst="rect">
            <a:avLst/>
          </a:prstGeom>
        </p:spPr>
      </p:pic>
      <p:pic>
        <p:nvPicPr>
          <p:cNvPr id="10" name="Picture 9">
            <a:hlinkClick r:id="rId5"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782884" y="1944465"/>
            <a:ext cx="1383977" cy="1383977"/>
          </a:xfrm>
          <a:prstGeom prst="rect">
            <a:avLst/>
          </a:prstGeom>
        </p:spPr>
      </p:pic>
    </p:spTree>
    <p:extLst>
      <p:ext uri="{BB962C8B-B14F-4D97-AF65-F5344CB8AC3E}">
        <p14:creationId xmlns:p14="http://schemas.microsoft.com/office/powerpoint/2010/main" val="2533001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8" fill="hold" nodeType="withEffect">
                                  <p:stCondLst>
                                    <p:cond delay="3000"/>
                                  </p:stCondLst>
                                  <p:childTnLst>
                                    <p:set>
                                      <p:cBhvr>
                                        <p:cTn id="6" dur="1" fill="hold">
                                          <p:stCondLst>
                                            <p:cond delay="0"/>
                                          </p:stCondLst>
                                        </p:cTn>
                                        <p:tgtEl>
                                          <p:spTgt spid="10"/>
                                        </p:tgtEl>
                                        <p:attrNameLst>
                                          <p:attrName>style.visibility</p:attrName>
                                        </p:attrNameLst>
                                      </p:cBhvr>
                                      <p:to>
                                        <p:strVal val="visible"/>
                                      </p:to>
                                    </p:set>
                                    <p:animEffect transition="in" filter="wheel(8)">
                                      <p:cBhvr>
                                        <p:cTn id="7" dur="100"/>
                                        <p:tgtEl>
                                          <p:spTgt spid="10"/>
                                        </p:tgtEl>
                                      </p:cBhvr>
                                    </p:animEffect>
                                  </p:childTnLst>
                                </p:cTn>
                              </p:par>
                              <p:par>
                                <p:cTn id="8" presetID="10" presetClass="entr" presetSubtype="0" fill="hold" nodeType="withEffect">
                                  <p:stCondLst>
                                    <p:cond delay="300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
                                        <p:tgtEl>
                                          <p:spTgt spid="2"/>
                                        </p:tgtEl>
                                      </p:cBhvr>
                                    </p:animEffect>
                                  </p:childTnLst>
                                </p:cTn>
                              </p:par>
                              <p:par>
                                <p:cTn id="11" presetID="10" presetClass="entr" presetSubtype="0" fill="hold" nodeType="withEffect">
                                  <p:stCondLst>
                                    <p:cond delay="30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00"/>
                                        <p:tgtEl>
                                          <p:spTgt spid="9"/>
                                        </p:tgtEl>
                                      </p:cBhvr>
                                    </p:animEffect>
                                  </p:childTnLst>
                                </p:cTn>
                              </p:par>
                              <p:par>
                                <p:cTn id="14" presetID="10" presetClass="entr" presetSubtype="0" fill="hold" nodeType="withEffect">
                                  <p:stCondLst>
                                    <p:cond delay="30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Это оказалось неправильным решением. Вы погибли.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Ещё разок!</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Верни меня пораньше!</a:t>
            </a:r>
            <a:endParaRPr lang="uk-UA" sz="2400" u="sng" dirty="0"/>
          </a:p>
        </p:txBody>
      </p:sp>
    </p:spTree>
    <p:extLst>
      <p:ext uri="{BB962C8B-B14F-4D97-AF65-F5344CB8AC3E}">
        <p14:creationId xmlns:p14="http://schemas.microsoft.com/office/powerpoint/2010/main" val="2533001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попали в голову одному стрелку, что спасло вам жизнь! Теперь нужно убить мечника.</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6084168" y="3861048"/>
            <a:ext cx="1383977" cy="1383977"/>
          </a:xfrm>
          <a:prstGeom prst="rect">
            <a:avLst/>
          </a:prstGeom>
        </p:spPr>
      </p:pic>
      <p:pic>
        <p:nvPicPr>
          <p:cNvPr id="8" name="Picture 7">
            <a:hlinkClick r:id="rId5"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1475655" y="3861048"/>
            <a:ext cx="1383977" cy="1383977"/>
          </a:xfrm>
          <a:prstGeom prst="rect">
            <a:avLst/>
          </a:prstGeom>
        </p:spPr>
      </p:pic>
      <p:pic>
        <p:nvPicPr>
          <p:cNvPr id="9" name="Picture 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851920" y="1954502"/>
            <a:ext cx="1383977" cy="1383977"/>
          </a:xfrm>
          <a:prstGeom prst="rect">
            <a:avLst/>
          </a:prstGeom>
        </p:spPr>
      </p:pic>
    </p:spTree>
    <p:extLst>
      <p:ext uri="{BB962C8B-B14F-4D97-AF65-F5344CB8AC3E}">
        <p14:creationId xmlns:p14="http://schemas.microsoft.com/office/powerpoint/2010/main" val="2533001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8" fill="hold" nodeType="withEffect">
                                  <p:stCondLst>
                                    <p:cond delay="3000"/>
                                  </p:stCondLst>
                                  <p:childTnLst>
                                    <p:set>
                                      <p:cBhvr>
                                        <p:cTn id="6" dur="1" fill="hold">
                                          <p:stCondLst>
                                            <p:cond delay="0"/>
                                          </p:stCondLst>
                                        </p:cTn>
                                        <p:tgtEl>
                                          <p:spTgt spid="8"/>
                                        </p:tgtEl>
                                        <p:attrNameLst>
                                          <p:attrName>style.visibility</p:attrName>
                                        </p:attrNameLst>
                                      </p:cBhvr>
                                      <p:to>
                                        <p:strVal val="visible"/>
                                      </p:to>
                                    </p:set>
                                    <p:animEffect transition="in" filter="wheel(8)">
                                      <p:cBhvr>
                                        <p:cTn id="7" dur="100"/>
                                        <p:tgtEl>
                                          <p:spTgt spid="8"/>
                                        </p:tgtEl>
                                      </p:cBhvr>
                                    </p:animEffect>
                                  </p:childTnLst>
                                </p:cTn>
                              </p:par>
                              <p:par>
                                <p:cTn id="8" presetID="10" presetClass="entr" presetSubtype="0" fill="hold" nodeType="withEffect">
                                  <p:stCondLst>
                                    <p:cond delay="30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00"/>
                                        <p:tgtEl>
                                          <p:spTgt spid="7"/>
                                        </p:tgtEl>
                                      </p:cBhvr>
                                    </p:animEffect>
                                  </p:childTnLst>
                                </p:cTn>
                              </p:par>
                              <p:par>
                                <p:cTn id="11" presetID="10" presetClass="entr" presetSubtype="0" fill="hold" nodeType="withEffect">
                                  <p:stCondLst>
                                    <p:cond delay="30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Отлично! Теперь следующий!</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6084168" y="3861048"/>
            <a:ext cx="1383977" cy="1383977"/>
          </a:xfrm>
          <a:prstGeom prst="rect">
            <a:avLst/>
          </a:prstGeom>
        </p:spPr>
      </p:pic>
      <p:pic>
        <p:nvPicPr>
          <p:cNvPr id="8" name="Picture 7">
            <a:hlinkClick r:id="rId5"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851920" y="1954502"/>
            <a:ext cx="1383977" cy="1383977"/>
          </a:xfrm>
          <a:prstGeom prst="rect">
            <a:avLst/>
          </a:prstGeom>
        </p:spPr>
      </p:pic>
      <p:pic>
        <p:nvPicPr>
          <p:cNvPr id="9" name="Picture 8">
            <a:hlinkClick r:id="rId5"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1498261" y="3861047"/>
            <a:ext cx="1383977" cy="1383977"/>
          </a:xfrm>
          <a:prstGeom prst="rect">
            <a:avLst/>
          </a:prstGeom>
        </p:spPr>
      </p:pic>
    </p:spTree>
    <p:extLst>
      <p:ext uri="{BB962C8B-B14F-4D97-AF65-F5344CB8AC3E}">
        <p14:creationId xmlns:p14="http://schemas.microsoft.com/office/powerpoint/2010/main" val="33040331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8" fill="hold" nodeType="withEffect">
                                  <p:stCondLst>
                                    <p:cond delay="3000"/>
                                  </p:stCondLst>
                                  <p:childTnLst>
                                    <p:set>
                                      <p:cBhvr>
                                        <p:cTn id="6" dur="1" fill="hold">
                                          <p:stCondLst>
                                            <p:cond delay="0"/>
                                          </p:stCondLst>
                                        </p:cTn>
                                        <p:tgtEl>
                                          <p:spTgt spid="7"/>
                                        </p:tgtEl>
                                        <p:attrNameLst>
                                          <p:attrName>style.visibility</p:attrName>
                                        </p:attrNameLst>
                                      </p:cBhvr>
                                      <p:to>
                                        <p:strVal val="visible"/>
                                      </p:to>
                                    </p:set>
                                    <p:animEffect transition="in" filter="wheel(8)">
                                      <p:cBhvr>
                                        <p:cTn id="7" dur="100"/>
                                        <p:tgtEl>
                                          <p:spTgt spid="7"/>
                                        </p:tgtEl>
                                      </p:cBhvr>
                                    </p:animEffect>
                                  </p:childTnLst>
                                </p:cTn>
                              </p:par>
                              <p:par>
                                <p:cTn id="8" presetID="10" presetClass="entr" presetSubtype="0" fill="hold" nodeType="withEffect">
                                  <p:stCondLst>
                                    <p:cond delay="30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200"/>
                                        <p:tgtEl>
                                          <p:spTgt spid="8"/>
                                        </p:tgtEl>
                                      </p:cBhvr>
                                    </p:animEffect>
                                  </p:childTnLst>
                                </p:cTn>
                              </p:par>
                              <p:par>
                                <p:cTn id="11" presetID="10" presetClass="entr" presetSubtype="0" fill="hold" nodeType="withEffect">
                                  <p:stCondLst>
                                    <p:cond delay="30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Теперь нужно уклонится от катящихся валунов.</a:t>
            </a:r>
            <a:endParaRPr lang="uk-UA" sz="2400" dirty="0">
              <a:effectLst>
                <a:outerShdw blurRad="38100" dist="38100" dir="2700000" algn="tl">
                  <a:srgbClr val="000000">
                    <a:alpha val="43137"/>
                  </a:srgbClr>
                </a:outerShdw>
              </a:effectLst>
            </a:endParaRPr>
          </a:p>
        </p:txBody>
      </p:sp>
      <p:pic>
        <p:nvPicPr>
          <p:cNvPr id="2" name="Picture 1">
            <a:hlinkClick r:id="rId2"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365627" y="4015130"/>
            <a:ext cx="1284013" cy="975850"/>
          </a:xfrm>
          <a:prstGeom prst="rect">
            <a:avLst/>
          </a:prstGeom>
        </p:spPr>
      </p:pic>
      <p:pic>
        <p:nvPicPr>
          <p:cNvPr id="7" name="Picture 6">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074010" y="4015130"/>
            <a:ext cx="1284013" cy="975850"/>
          </a:xfrm>
          <a:prstGeom prst="rect">
            <a:avLst/>
          </a:prstGeom>
        </p:spPr>
      </p:pic>
      <p:pic>
        <p:nvPicPr>
          <p:cNvPr id="8" name="Picture 7">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826445" y="4015129"/>
            <a:ext cx="1284013" cy="975850"/>
          </a:xfrm>
          <a:prstGeom prst="rect">
            <a:avLst/>
          </a:prstGeom>
        </p:spPr>
      </p:pic>
    </p:spTree>
    <p:extLst>
      <p:ext uri="{BB962C8B-B14F-4D97-AF65-F5344CB8AC3E}">
        <p14:creationId xmlns:p14="http://schemas.microsoft.com/office/powerpoint/2010/main" val="33040331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250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
                                        <p:tgtEl>
                                          <p:spTgt spid="2"/>
                                        </p:tgtEl>
                                      </p:cBhvr>
                                    </p:animEffect>
                                  </p:childTnLst>
                                </p:cTn>
                              </p:par>
                              <p:par>
                                <p:cTn id="8" presetID="42" presetClass="entr" presetSubtype="0" fill="hold" nodeType="withEffect">
                                  <p:stCondLst>
                                    <p:cond delay="25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
                                        <p:tgtEl>
                                          <p:spTgt spid="7"/>
                                        </p:tgtEl>
                                      </p:cBhvr>
                                    </p:animEffect>
                                    <p:anim calcmode="lin" valueType="num">
                                      <p:cBhvr>
                                        <p:cTn id="11" dur="100" fill="hold"/>
                                        <p:tgtEl>
                                          <p:spTgt spid="7"/>
                                        </p:tgtEl>
                                        <p:attrNameLst>
                                          <p:attrName>ppt_x</p:attrName>
                                        </p:attrNameLst>
                                      </p:cBhvr>
                                      <p:tavLst>
                                        <p:tav tm="0">
                                          <p:val>
                                            <p:strVal val="#ppt_x"/>
                                          </p:val>
                                        </p:tav>
                                        <p:tav tm="100000">
                                          <p:val>
                                            <p:strVal val="#ppt_x"/>
                                          </p:val>
                                        </p:tav>
                                      </p:tavLst>
                                    </p:anim>
                                    <p:anim calcmode="lin" valueType="num">
                                      <p:cBhvr>
                                        <p:cTn id="12" dur="100" fill="hold"/>
                                        <p:tgtEl>
                                          <p:spTgt spid="7"/>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5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
                                        <p:tgtEl>
                                          <p:spTgt spid="8"/>
                                        </p:tgtEl>
                                      </p:cBhvr>
                                    </p:animEffect>
                                    <p:anim calcmode="lin" valueType="num">
                                      <p:cBhvr>
                                        <p:cTn id="16" dur="100" fill="hold"/>
                                        <p:tgtEl>
                                          <p:spTgt spid="8"/>
                                        </p:tgtEl>
                                        <p:attrNameLst>
                                          <p:attrName>ppt_x</p:attrName>
                                        </p:attrNameLst>
                                      </p:cBhvr>
                                      <p:tavLst>
                                        <p:tav tm="0">
                                          <p:val>
                                            <p:strVal val="#ppt_x"/>
                                          </p:val>
                                        </p:tav>
                                        <p:tav tm="100000">
                                          <p:val>
                                            <p:strVal val="#ppt_x"/>
                                          </p:val>
                                        </p:tav>
                                      </p:tavLst>
                                    </p:anim>
                                    <p:anim calcmode="lin" valueType="num">
                                      <p:cBhvr>
                                        <p:cTn id="17" dur="1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теперь ещё!</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985871" y="4015131"/>
            <a:ext cx="1284013" cy="975850"/>
          </a:xfrm>
          <a:prstGeom prst="rect">
            <a:avLst/>
          </a:prstGeom>
        </p:spPr>
      </p:pic>
      <p:pic>
        <p:nvPicPr>
          <p:cNvPr id="8" name="Picture 7">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321574" y="4015128"/>
            <a:ext cx="1284013" cy="975850"/>
          </a:xfrm>
          <a:prstGeom prst="rect">
            <a:avLst/>
          </a:prstGeom>
        </p:spPr>
      </p:pic>
      <p:pic>
        <p:nvPicPr>
          <p:cNvPr id="9" name="Picture 8">
            <a:hlinkClick r:id="rId4" action="ppaction://hlinksldjump"/>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826445" y="4015129"/>
            <a:ext cx="1284013" cy="975850"/>
          </a:xfrm>
          <a:prstGeom prst="rect">
            <a:avLst/>
          </a:prstGeom>
        </p:spPr>
      </p:pic>
    </p:spTree>
    <p:extLst>
      <p:ext uri="{BB962C8B-B14F-4D97-AF65-F5344CB8AC3E}">
        <p14:creationId xmlns:p14="http://schemas.microsoft.com/office/powerpoint/2010/main" val="33040331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200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00"/>
                                        <p:tgtEl>
                                          <p:spTgt spid="7"/>
                                        </p:tgtEl>
                                      </p:cBhvr>
                                    </p:animEffect>
                                  </p:childTnLst>
                                </p:cTn>
                              </p:par>
                              <p:par>
                                <p:cTn id="8" presetID="42" presetClass="entr" presetSubtype="0" fill="hold" nodeType="withEffect">
                                  <p:stCondLst>
                                    <p:cond delay="20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
                                        <p:tgtEl>
                                          <p:spTgt spid="8"/>
                                        </p:tgtEl>
                                      </p:cBhvr>
                                    </p:animEffect>
                                    <p:anim calcmode="lin" valueType="num">
                                      <p:cBhvr>
                                        <p:cTn id="11" dur="100" fill="hold"/>
                                        <p:tgtEl>
                                          <p:spTgt spid="8"/>
                                        </p:tgtEl>
                                        <p:attrNameLst>
                                          <p:attrName>ppt_x</p:attrName>
                                        </p:attrNameLst>
                                      </p:cBhvr>
                                      <p:tavLst>
                                        <p:tav tm="0">
                                          <p:val>
                                            <p:strVal val="#ppt_x"/>
                                          </p:val>
                                        </p:tav>
                                        <p:tav tm="100000">
                                          <p:val>
                                            <p:strVal val="#ppt_x"/>
                                          </p:val>
                                        </p:tav>
                                      </p:tavLst>
                                    </p:anim>
                                    <p:anim calcmode="lin" valueType="num">
                                      <p:cBhvr>
                                        <p:cTn id="12" dur="100" fill="hold"/>
                                        <p:tgtEl>
                                          <p:spTgt spid="8"/>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
                                        <p:tgtEl>
                                          <p:spTgt spid="9"/>
                                        </p:tgtEl>
                                      </p:cBhvr>
                                    </p:animEffect>
                                    <p:anim calcmode="lin" valueType="num">
                                      <p:cBhvr>
                                        <p:cTn id="16" dur="100" fill="hold"/>
                                        <p:tgtEl>
                                          <p:spTgt spid="9"/>
                                        </p:tgtEl>
                                        <p:attrNameLst>
                                          <p:attrName>ppt_x</p:attrName>
                                        </p:attrNameLst>
                                      </p:cBhvr>
                                      <p:tavLst>
                                        <p:tav tm="0">
                                          <p:val>
                                            <p:strVal val="#ppt_x"/>
                                          </p:val>
                                        </p:tav>
                                        <p:tav tm="100000">
                                          <p:val>
                                            <p:strVal val="#ppt_x"/>
                                          </p:val>
                                        </p:tav>
                                      </p:tavLst>
                                    </p:anim>
                                    <p:anim calcmode="lin" valueType="num">
                                      <p:cBhvr>
                                        <p:cTn id="17" dur="1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Стреляй!</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1380186" y="3645024"/>
            <a:ext cx="1383977" cy="1383977"/>
          </a:xfrm>
          <a:prstGeom prst="rect">
            <a:avLst/>
          </a:prstGeom>
        </p:spPr>
      </p:pic>
      <p:pic>
        <p:nvPicPr>
          <p:cNvPr id="8" name="Picture 7">
            <a:hlinkClick r:id="rId5"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6444208" y="3645023"/>
            <a:ext cx="1383977" cy="1383977"/>
          </a:xfrm>
          <a:prstGeom prst="rect">
            <a:avLst/>
          </a:prstGeom>
        </p:spPr>
      </p:pic>
      <p:pic>
        <p:nvPicPr>
          <p:cNvPr id="9" name="Picture 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024027" y="3645024"/>
            <a:ext cx="1383977" cy="1383977"/>
          </a:xfrm>
          <a:prstGeom prst="rect">
            <a:avLst/>
          </a:prstGeom>
        </p:spPr>
      </p:pic>
      <p:pic>
        <p:nvPicPr>
          <p:cNvPr id="10" name="Picture 9">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024027" y="1916832"/>
            <a:ext cx="1383977" cy="1383977"/>
          </a:xfrm>
          <a:prstGeom prst="rect">
            <a:avLst/>
          </a:prstGeom>
        </p:spPr>
      </p:pic>
    </p:spTree>
    <p:extLst>
      <p:ext uri="{BB962C8B-B14F-4D97-AF65-F5344CB8AC3E}">
        <p14:creationId xmlns:p14="http://schemas.microsoft.com/office/powerpoint/2010/main" val="33040331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childTnLst>
                                </p:cTn>
                              </p:par>
                              <p:par>
                                <p:cTn id="8" presetID="21" presetClass="entr" presetSubtype="8" fill="hold" nodeType="withEffect">
                                  <p:stCondLst>
                                    <p:cond delay="1500"/>
                                  </p:stCondLst>
                                  <p:childTnLst>
                                    <p:set>
                                      <p:cBhvr>
                                        <p:cTn id="9" dur="1" fill="hold">
                                          <p:stCondLst>
                                            <p:cond delay="0"/>
                                          </p:stCondLst>
                                        </p:cTn>
                                        <p:tgtEl>
                                          <p:spTgt spid="8"/>
                                        </p:tgtEl>
                                        <p:attrNameLst>
                                          <p:attrName>style.visibility</p:attrName>
                                        </p:attrNameLst>
                                      </p:cBhvr>
                                      <p:to>
                                        <p:strVal val="visible"/>
                                      </p:to>
                                    </p:set>
                                    <p:animEffect transition="in" filter="wheel(8)">
                                      <p:cBhvr>
                                        <p:cTn id="10" dur="100"/>
                                        <p:tgtEl>
                                          <p:spTgt spid="8"/>
                                        </p:tgtEl>
                                      </p:cBhvr>
                                    </p:animEffect>
                                  </p:childTnLst>
                                </p:cTn>
                              </p:par>
                              <p:par>
                                <p:cTn id="11" presetID="10" presetClass="entr" presetSubtype="0" fill="hold" nodeType="withEffect">
                                  <p:stCondLst>
                                    <p:cond delay="15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00"/>
                                        <p:tgtEl>
                                          <p:spTgt spid="9"/>
                                        </p:tgtEl>
                                      </p:cBhvr>
                                    </p:animEffect>
                                  </p:childTnLst>
                                </p:cTn>
                              </p:par>
                              <p:par>
                                <p:cTn id="14" presetID="10" presetClass="entr" presetSubtype="0" fill="hold"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Ещё один мечник!</a:t>
            </a:r>
            <a:endParaRPr lang="uk-UA" sz="2400" dirty="0">
              <a:effectLst>
                <a:outerShdw blurRad="38100" dist="38100" dir="2700000" algn="tl">
                  <a:srgbClr val="000000">
                    <a:alpha val="43137"/>
                  </a:srgbClr>
                </a:outerShdw>
              </a:effectLst>
            </a:endParaRPr>
          </a:p>
        </p:txBody>
      </p:sp>
      <p:pic>
        <p:nvPicPr>
          <p:cNvPr id="7" name="Picture 6">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1835696" y="3225793"/>
            <a:ext cx="1383977" cy="1383977"/>
          </a:xfrm>
          <a:prstGeom prst="rect">
            <a:avLst/>
          </a:prstGeom>
        </p:spPr>
      </p:pic>
      <p:pic>
        <p:nvPicPr>
          <p:cNvPr id="8" name="Picture 7">
            <a:hlinkClick r:id="rId5"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4024027" y="1700808"/>
            <a:ext cx="1383977" cy="1383977"/>
          </a:xfrm>
          <a:prstGeom prst="rect">
            <a:avLst/>
          </a:prstGeom>
        </p:spPr>
      </p:pic>
      <p:pic>
        <p:nvPicPr>
          <p:cNvPr id="9" name="Picture 8">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3988207" y="4710727"/>
            <a:ext cx="1383977" cy="1383977"/>
          </a:xfrm>
          <a:prstGeom prst="rect">
            <a:avLst/>
          </a:prstGeom>
        </p:spPr>
      </p:pic>
      <p:pic>
        <p:nvPicPr>
          <p:cNvPr id="10" name="Picture 9">
            <a:hlinkClick r:id="rId2" action="ppaction://hlinksldjump"/>
          </p:cNvPr>
          <p:cNvPicPr>
            <a:picLocks noChangeAspect="1"/>
          </p:cNvPicPr>
          <p:nvPr/>
        </p:nvPicPr>
        <p:blipFill>
          <a:blip r:embed="rId3">
            <a:extLst>
              <a:ext uri="{BEBA8EAE-BF5A-486C-A8C5-ECC9F3942E4B}">
                <a14:imgProps xmlns:a14="http://schemas.microsoft.com/office/drawing/2010/main">
                  <a14:imgLayer r:embed="rId4">
                    <a14:imgEffect>
                      <a14:colorTemperature colorTemp="5625"/>
                    </a14:imgEffect>
                  </a14:imgLayer>
                </a14:imgProps>
              </a:ext>
              <a:ext uri="{28A0092B-C50C-407E-A947-70E740481C1C}">
                <a14:useLocalDpi xmlns:a14="http://schemas.microsoft.com/office/drawing/2010/main" val="0"/>
              </a:ext>
            </a:extLst>
          </a:blip>
          <a:stretch>
            <a:fillRect/>
          </a:stretch>
        </p:blipFill>
        <p:spPr>
          <a:xfrm>
            <a:off x="5940152" y="3225793"/>
            <a:ext cx="1383977" cy="1383977"/>
          </a:xfrm>
          <a:prstGeom prst="rect">
            <a:avLst/>
          </a:prstGeom>
        </p:spPr>
      </p:pic>
    </p:spTree>
    <p:extLst>
      <p:ext uri="{BB962C8B-B14F-4D97-AF65-F5344CB8AC3E}">
        <p14:creationId xmlns:p14="http://schemas.microsoft.com/office/powerpoint/2010/main" val="33040331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childTnLst>
                                </p:cTn>
                              </p:par>
                              <p:par>
                                <p:cTn id="8" presetID="21" presetClass="entr" presetSubtype="8" fill="hold" nodeType="withEffect">
                                  <p:stCondLst>
                                    <p:cond delay="1000"/>
                                  </p:stCondLst>
                                  <p:childTnLst>
                                    <p:set>
                                      <p:cBhvr>
                                        <p:cTn id="9" dur="1" fill="hold">
                                          <p:stCondLst>
                                            <p:cond delay="0"/>
                                          </p:stCondLst>
                                        </p:cTn>
                                        <p:tgtEl>
                                          <p:spTgt spid="8"/>
                                        </p:tgtEl>
                                        <p:attrNameLst>
                                          <p:attrName>style.visibility</p:attrName>
                                        </p:attrNameLst>
                                      </p:cBhvr>
                                      <p:to>
                                        <p:strVal val="visible"/>
                                      </p:to>
                                    </p:set>
                                    <p:animEffect transition="in" filter="wheel(8)">
                                      <p:cBhvr>
                                        <p:cTn id="10" dur="100"/>
                                        <p:tgtEl>
                                          <p:spTgt spid="8"/>
                                        </p:tgtEl>
                                      </p:cBhvr>
                                    </p:animEffect>
                                  </p:childTnLst>
                                </p:cTn>
                              </p:par>
                              <p:par>
                                <p:cTn id="11" presetID="10" presetClass="entr" presetSubtype="0" fill="hold" nodeType="withEffect">
                                  <p:stCondLst>
                                    <p:cond delay="10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00"/>
                                        <p:tgtEl>
                                          <p:spTgt spid="9"/>
                                        </p:tgtEl>
                                      </p:cBhvr>
                                    </p:animEffect>
                                  </p:childTnLst>
                                </p:cTn>
                              </p:par>
                              <p:par>
                                <p:cTn id="14" presetID="10" presetClass="entr" presetSubtype="0" fill="hold" nodeType="withEffect">
                                  <p:stCondLst>
                                    <p:cond delay="10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Отлично! Ваши и не ваши войска врываются в бой. Вы уже всё здесь сделали, но можете продолжить рубить всех. Что делаем?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Уходим</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Продолжим</a:t>
            </a:r>
            <a:endParaRPr lang="uk-UA" sz="2400" u="sng" dirty="0"/>
          </a:p>
        </p:txBody>
      </p:sp>
    </p:spTree>
    <p:extLst>
      <p:ext uri="{BB962C8B-B14F-4D97-AF65-F5344CB8AC3E}">
        <p14:creationId xmlns:p14="http://schemas.microsoft.com/office/powerpoint/2010/main" val="37086760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незаметно ушли... И это было правильным решением! Вся крепость с войсками была взорвана манабомбой! И вы до этого довели. Вот только что-то вам подсказывает, что это было неправильно...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180302" cy="1200329"/>
          </a:xfrm>
          <a:prstGeom prst="rect">
            <a:avLst/>
          </a:prstGeom>
          <a:noFill/>
        </p:spPr>
        <p:txBody>
          <a:bodyPr wrap="square" rtlCol="0">
            <a:spAutoFit/>
          </a:bodyPr>
          <a:lstStyle/>
          <a:p>
            <a:r>
              <a:rPr lang="ru-RU" sz="2400" u="sng" dirty="0" smtClean="0">
                <a:hlinkClick r:id="rId2" action="ppaction://hlinksldjump"/>
              </a:rPr>
              <a:t>Блин, точно... Я должен вернуться в прошлое!</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Пофиг, я победил?</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Предатель!</a:t>
              </a:r>
              <a:endParaRPr lang="uk-UA" dirty="0"/>
            </a:p>
          </p:txBody>
        </p:sp>
      </p:grpSp>
    </p:spTree>
    <p:extLst>
      <p:ext uri="{BB962C8B-B14F-4D97-AF65-F5344CB8AC3E}">
        <p14:creationId xmlns:p14="http://schemas.microsoft.com/office/powerpoint/2010/main" val="37086760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уклонились от удара и нанесли ответный! У гиганта осталось 1 очко жизни! Нужно выполнить финишное комбо! Зачем? Для понтов, конечно же!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Выполнить комбо А</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Выполнить комбо Б</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Сражались вы почти безупречно, и вот победа уже близко, как тут что-то взрывается... Вы попали в пустоту, если это можно так назвать. К вам заговорил голос: «Что ты наделал?! Ты должен был уничтожить зло, а не примкнуть к нему!»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Чёрт, давай в прошлое</a:t>
            </a:r>
            <a:endParaRPr lang="uk-UA" sz="2400" u="sng" dirty="0"/>
          </a:p>
        </p:txBody>
      </p:sp>
      <p:sp>
        <p:nvSpPr>
          <p:cNvPr id="6" name="TextBox 5"/>
          <p:cNvSpPr txBox="1"/>
          <p:nvPr/>
        </p:nvSpPr>
        <p:spPr>
          <a:xfrm>
            <a:off x="5818358" y="4866067"/>
            <a:ext cx="2426050" cy="830997"/>
          </a:xfrm>
          <a:prstGeom prst="rect">
            <a:avLst/>
          </a:prstGeom>
          <a:noFill/>
        </p:spPr>
        <p:txBody>
          <a:bodyPr wrap="square" rtlCol="0">
            <a:spAutoFit/>
          </a:bodyPr>
          <a:lstStyle/>
          <a:p>
            <a:r>
              <a:rPr lang="ru-RU" sz="2400" u="sng" dirty="0" smtClean="0">
                <a:hlinkClick r:id="rId3" action="ppaction://hlinksldjump"/>
              </a:rPr>
              <a:t>Мне всё равно, я победил?</a:t>
            </a:r>
            <a:endParaRPr lang="uk-UA" sz="2400" u="sng" dirty="0"/>
          </a:p>
        </p:txBody>
      </p:sp>
    </p:spTree>
    <p:extLst>
      <p:ext uri="{BB962C8B-B14F-4D97-AF65-F5344CB8AC3E}">
        <p14:creationId xmlns:p14="http://schemas.microsoft.com/office/powerpoint/2010/main" val="37086760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Нет, но ты был близко.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Блин</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Давай меня в бар верни</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Облом!</a:t>
              </a:r>
              <a:endParaRPr lang="uk-UA" dirty="0"/>
            </a:p>
          </p:txBody>
        </p:sp>
      </p:grpSp>
      <p:pic>
        <p:nvPicPr>
          <p:cNvPr id="11" name="Picture 10"/>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2384464" y="1563938"/>
            <a:ext cx="3433894" cy="3717627"/>
          </a:xfrm>
          <a:prstGeom prst="rect">
            <a:avLst/>
          </a:prstGeom>
        </p:spPr>
      </p:pic>
    </p:spTree>
    <p:extLst>
      <p:ext uri="{BB962C8B-B14F-4D97-AF65-F5344CB8AC3E}">
        <p14:creationId xmlns:p14="http://schemas.microsoft.com/office/powerpoint/2010/main" val="37086760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1" presetClass="entr" presetSubtype="0" fill="hold" nodeType="clickEffect">
                                  <p:stCondLst>
                                    <p:cond delay="350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nextCondLst>
                <p:cond evt="onClick" delay="0">
                  <p:tgtEl>
                    <p:spTgt spid="5"/>
                  </p:tgtEl>
                </p:cond>
              </p:nextCondLst>
            </p:seq>
          </p:childTnLst>
        </p:cTn>
      </p:par>
    </p:tnLst>
  </p:timing>
</p:sld>
</file>

<file path=ppt/slides/slide2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696744"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нашим первым заданием будет убийство этих Арабов, пусть враги боятся нас! </a:t>
            </a:r>
            <a:r>
              <a:rPr lang="ru-RU" sz="2400" dirty="0">
                <a:effectLst>
                  <a:outerShdw blurRad="38100" dist="38100" dir="2700000" algn="tl">
                    <a:srgbClr val="000000">
                      <a:alpha val="43137"/>
                    </a:srgbClr>
                  </a:outerShdw>
                </a:effectLst>
              </a:rPr>
              <a:t>З</a:t>
            </a:r>
            <a:r>
              <a:rPr lang="ru-RU" sz="2400" dirty="0" smtClean="0">
                <a:effectLst>
                  <a:outerShdw blurRad="38100" dist="38100" dir="2700000" algn="tl">
                    <a:srgbClr val="000000">
                      <a:alpha val="43137"/>
                    </a:srgbClr>
                  </a:outerShdw>
                </a:effectLst>
              </a:rPr>
              <a:t>иг хайль!». Арабы, хоть и ничего не поняли, явно испугались. Возможно из-за десятка вооружённых пацанов, которых вы смотивировали.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Рубить их всех!</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Мочить их!</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81588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Ворвались и вы в битву, но один фактор вы забыли учесть – это Арабы... Мусульмане... Да террористы они!(</a:t>
            </a:r>
            <a:r>
              <a:rPr lang="ru-RU" sz="1600" i="1" dirty="0" smtClean="0">
                <a:effectLst>
                  <a:outerShdw blurRad="38100" dist="38100" dir="2700000" algn="tl">
                    <a:srgbClr val="000000">
                      <a:alpha val="43137"/>
                    </a:srgbClr>
                  </a:outerShdw>
                </a:effectLst>
              </a:rPr>
              <a:t>Автор никак не оскорбляет всех мусульманов, это просто шутка, прошу не воспринимать это в серьёз</a:t>
            </a:r>
            <a:r>
              <a:rPr lang="ru-RU" sz="2400" dirty="0" smtClean="0">
                <a:effectLst>
                  <a:outerShdw blurRad="38100" dist="38100" dir="2700000" algn="tl">
                    <a:srgbClr val="000000">
                      <a:alpha val="43137"/>
                    </a:srgbClr>
                  </a:outerShdw>
                </a:effectLst>
              </a:rPr>
              <a:t>). Короче вы поняли, что произошло.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rPr>
              <a:t>Я мусульман, и я обижен!</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Блииин...</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Джон Сина!</a:t>
              </a:r>
              <a:endParaRPr lang="uk-UA" dirty="0"/>
            </a:p>
          </p:txBody>
        </p:sp>
      </p:gr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5"/>
                  </p:tgtEl>
                </p:cond>
              </p:nextCondLst>
            </p:seq>
          </p:childTnLst>
        </p:cTn>
      </p:par>
    </p:tnLst>
  </p:timing>
</p:sld>
</file>

<file path=ppt/slides/slide2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этот тост я хочу посвятить вам, работающие люди! Ведь без вас вся цивилизация давно бы рухнула. Ведь вы – герои нашего времени! За вас!» Аплодисменты н</a:t>
            </a:r>
            <a:r>
              <a:rPr lang="uk-UA" sz="2400" dirty="0">
                <a:effectLst>
                  <a:outerShdw blurRad="38100" dist="38100" dir="2700000" algn="tl">
                    <a:srgbClr val="000000">
                      <a:alpha val="43137"/>
                    </a:srgbClr>
                  </a:outerShdw>
                </a:effectLst>
              </a:rPr>
              <a:t>е</a:t>
            </a:r>
            <a:r>
              <a:rPr lang="ru-RU" sz="2400" dirty="0" smtClean="0">
                <a:effectLst>
                  <a:outerShdw blurRad="38100" dist="38100" dir="2700000" algn="tl">
                    <a:srgbClr val="000000">
                      <a:alpha val="43137"/>
                    </a:srgbClr>
                  </a:outerShdw>
                </a:effectLst>
              </a:rPr>
              <a:t> заставили себя ждать. Тост был великолепным, и теперь вы можете делать что хотите!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Выпьем!</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Уходим</a:t>
            </a:r>
            <a:endParaRPr lang="uk-UA" sz="2400" u="sng" dirty="0"/>
          </a:p>
        </p:txBody>
      </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Выпили вы, и долго гуляли. Но алкоголь к добру не приведёт! Вы явно перебрали, и на следующий день проснулись посреди леса. Рядом лежал знакомый вам рюкзак...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892270" cy="461665"/>
          </a:xfrm>
          <a:prstGeom prst="rect">
            <a:avLst/>
          </a:prstGeom>
          <a:noFill/>
        </p:spPr>
        <p:txBody>
          <a:bodyPr wrap="square" rtlCol="0">
            <a:spAutoFit/>
          </a:bodyPr>
          <a:lstStyle/>
          <a:p>
            <a:r>
              <a:rPr lang="ru-RU" sz="2400" u="sng" dirty="0" smtClean="0">
                <a:hlinkClick r:id="rId2" action="ppaction://hlinksldjump"/>
              </a:rPr>
              <a:t>Только не снова!</a:t>
            </a:r>
            <a:endParaRPr lang="uk-UA" sz="2400" u="sng" dirty="0"/>
          </a:p>
        </p:txBody>
      </p:sp>
      <p:sp>
        <p:nvSpPr>
          <p:cNvPr id="6" name="TextBox 5"/>
          <p:cNvSpPr txBox="1"/>
          <p:nvPr/>
        </p:nvSpPr>
        <p:spPr>
          <a:xfrm>
            <a:off x="5818358" y="4866067"/>
            <a:ext cx="2930106" cy="830997"/>
          </a:xfrm>
          <a:prstGeom prst="rect">
            <a:avLst/>
          </a:prstGeom>
          <a:noFill/>
        </p:spPr>
        <p:txBody>
          <a:bodyPr wrap="square" rtlCol="0">
            <a:spAutoFit/>
          </a:bodyPr>
          <a:lstStyle/>
          <a:p>
            <a:r>
              <a:rPr lang="ru-RU" sz="2400" u="sng" dirty="0" smtClean="0">
                <a:hlinkClick r:id="rId3" action="ppaction://hlinksldjump"/>
              </a:rPr>
              <a:t>Ну неееее, нинада! Атпути!</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Добухался!</a:t>
              </a:r>
              <a:endParaRPr lang="uk-UA" dirty="0"/>
            </a:p>
          </p:txBody>
        </p:sp>
      </p:grpSp>
    </p:spTree>
    <p:extLst>
      <p:ext uri="{BB962C8B-B14F-4D97-AF65-F5344CB8AC3E}">
        <p14:creationId xmlns:p14="http://schemas.microsoft.com/office/powerpoint/2010/main" val="2228289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 вам подошёл один из них, явно Украинец, так ещё и не из этих земель – одет он был в что-то наподобии современного бронежилета. Учитывая то, что все здесь в латах и с мечами, он явно не из этого мира.</a:t>
            </a:r>
            <a:r>
              <a:rPr lang="en-US" sz="2400" dirty="0" smtClean="0">
                <a:effectLst>
                  <a:outerShdw blurRad="38100" dist="38100" dir="2700000" algn="tl">
                    <a:srgbClr val="000000">
                      <a:alpha val="43137"/>
                    </a:srgbClr>
                  </a:outerShdw>
                </a:effectLst>
              </a:rPr>
              <a:t> </a:t>
            </a:r>
            <a:r>
              <a:rPr lang="ru-RU" sz="2400" dirty="0" smtClean="0">
                <a:effectLst>
                  <a:outerShdw blurRad="38100" dist="38100" dir="2700000" algn="tl">
                    <a:srgbClr val="000000">
                      <a:alpha val="43137"/>
                    </a:srgbClr>
                  </a:outerShdw>
                </a:effectLst>
              </a:rPr>
              <a:t>«Ну типа привет! С какими судьбами?»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532230" cy="461665"/>
          </a:xfrm>
          <a:prstGeom prst="rect">
            <a:avLst/>
          </a:prstGeom>
          <a:noFill/>
        </p:spPr>
        <p:txBody>
          <a:bodyPr wrap="square" rtlCol="0">
            <a:spAutoFit/>
          </a:bodyPr>
          <a:lstStyle/>
          <a:p>
            <a:r>
              <a:rPr lang="ru-RU" sz="2400" u="sng" dirty="0" smtClean="0">
                <a:hlinkClick r:id="rId2" action="ppaction://hlinksldjump"/>
              </a:rPr>
              <a:t>Ты из будущего?</a:t>
            </a:r>
            <a:endParaRPr lang="uk-UA" sz="2400" u="sng" dirty="0"/>
          </a:p>
        </p:txBody>
      </p:sp>
      <p:sp>
        <p:nvSpPr>
          <p:cNvPr id="6" name="TextBox 5"/>
          <p:cNvSpPr txBox="1"/>
          <p:nvPr/>
        </p:nvSpPr>
        <p:spPr>
          <a:xfrm>
            <a:off x="5818358" y="4866067"/>
            <a:ext cx="2138018" cy="830997"/>
          </a:xfrm>
          <a:prstGeom prst="rect">
            <a:avLst/>
          </a:prstGeom>
          <a:noFill/>
        </p:spPr>
        <p:txBody>
          <a:bodyPr wrap="square" rtlCol="0">
            <a:spAutoFit/>
          </a:bodyPr>
          <a:lstStyle/>
          <a:p>
            <a:r>
              <a:rPr lang="ru-RU" sz="2400" u="sng" dirty="0" smtClean="0">
                <a:hlinkClick r:id="rId3" action="ppaction://hlinksldjump"/>
              </a:rPr>
              <a:t>Есть какая-то работа?</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«Эээ...» Он явно не знал, что ответить.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036286" cy="830997"/>
          </a:xfrm>
          <a:prstGeom prst="rect">
            <a:avLst/>
          </a:prstGeom>
          <a:noFill/>
        </p:spPr>
        <p:txBody>
          <a:bodyPr wrap="square" rtlCol="0">
            <a:spAutoFit/>
          </a:bodyPr>
          <a:lstStyle/>
          <a:p>
            <a:r>
              <a:rPr lang="ru-RU" sz="2400" u="sng" dirty="0" smtClean="0">
                <a:hlinkClick r:id="rId2" action="ppaction://hlinksldjump"/>
              </a:rPr>
              <a:t>Меня просто тоже как-то сюда занесло...</a:t>
            </a:r>
            <a:endParaRPr lang="uk-UA" sz="2400" u="sng" dirty="0"/>
          </a:p>
        </p:txBody>
      </p:sp>
      <p:sp>
        <p:nvSpPr>
          <p:cNvPr id="6" name="TextBox 5"/>
          <p:cNvSpPr txBox="1"/>
          <p:nvPr/>
        </p:nvSpPr>
        <p:spPr>
          <a:xfrm>
            <a:off x="5818358" y="4866067"/>
            <a:ext cx="2570066" cy="830997"/>
          </a:xfrm>
          <a:prstGeom prst="rect">
            <a:avLst/>
          </a:prstGeom>
          <a:noFill/>
        </p:spPr>
        <p:txBody>
          <a:bodyPr wrap="square" rtlCol="0">
            <a:spAutoFit/>
          </a:bodyPr>
          <a:lstStyle/>
          <a:p>
            <a:r>
              <a:rPr lang="ru-RU" sz="2400" u="sng" dirty="0" smtClean="0">
                <a:hlinkClick r:id="rId3" action="ppaction://hlinksldjump"/>
              </a:rPr>
              <a:t>Забудь. Есть какое-то задание?</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как?»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820262" cy="830997"/>
          </a:xfrm>
          <a:prstGeom prst="rect">
            <a:avLst/>
          </a:prstGeom>
          <a:noFill/>
        </p:spPr>
        <p:txBody>
          <a:bodyPr wrap="square" rtlCol="0">
            <a:spAutoFit/>
          </a:bodyPr>
          <a:lstStyle/>
          <a:p>
            <a:r>
              <a:rPr lang="ru-RU" sz="2400" u="sng" dirty="0" smtClean="0">
                <a:hlinkClick r:id="rId2" action="ppaction://hlinksldjump"/>
              </a:rPr>
              <a:t>Да вот просто спал себе дома...</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Да шёл, шёл и попал в какую-то аномалию!</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«Тогда сорян, но мы не из тех самых мест... Слушай, тебе что-то нужно от меня? Просто тут пацаны щас вернутся, у меня нет времени с тобой базарить.»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180302" cy="830997"/>
          </a:xfrm>
          <a:prstGeom prst="rect">
            <a:avLst/>
          </a:prstGeom>
          <a:noFill/>
        </p:spPr>
        <p:txBody>
          <a:bodyPr wrap="square" rtlCol="0">
            <a:spAutoFit/>
          </a:bodyPr>
          <a:lstStyle/>
          <a:p>
            <a:r>
              <a:rPr lang="ru-RU" sz="2400" u="sng" dirty="0" smtClean="0">
                <a:hlinkClick r:id="rId2" action="ppaction://hlinksldjump"/>
              </a:rPr>
              <a:t>Да, знаешь может, чем заняться можно?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Нет</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Гигант повержен! Второй засмотрелся на это зрелище и сгорел, вместе с человеком. С живота первого вылез меч!.. Не спрашивайте как, просто берите меч!</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Взять меч</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Взять меч</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380312" y="6317910"/>
              <a:ext cx="1700225" cy="369332"/>
            </a:xfrm>
            <a:prstGeom prst="rect">
              <a:avLst/>
            </a:prstGeom>
            <a:noFill/>
          </p:spPr>
          <p:txBody>
            <a:bodyPr wrap="square" rtlCol="0">
              <a:spAutoFit/>
            </a:bodyPr>
            <a:lstStyle/>
            <a:p>
              <a:pPr algn="r"/>
              <a:r>
                <a:rPr lang="ru-RU" dirty="0" smtClean="0"/>
                <a:t>Тролебой!</a:t>
              </a:r>
              <a:endParaRPr lang="uk-UA" dirty="0"/>
            </a:p>
          </p:txBody>
        </p:sp>
      </p:gr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«Ты смотри, прям как я! Слушай, у меня времени мало, поэтому я поведаю тебе кое-что. Тут рядом есть монолит один, он может выполнить любое желание. У меня времени на это нет, но если захочешь туда отправится, то иди на право.»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Окей, спасибо!</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Да не, что-то не хочется.</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«Работы нет, но слыхал я, что поблизости есть некий монолит. Он может исполнить любое желание. Вот только дойти к нему живым никому не удалось. Мне самому рисковать неохота, но если тебе не сидится, можешь сбегать.»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Ладно</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Да не, мне жить охота.</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84076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отправились вы искать тот таинственный монолит...</a:t>
            </a:r>
            <a:r>
              <a:rPr lang="en-US" sz="2400" dirty="0" smtClean="0">
                <a:effectLst>
                  <a:outerShdw blurRad="38100" dist="38100" dir="2700000" algn="tl">
                    <a:srgbClr val="000000">
                      <a:alpha val="43137"/>
                    </a:srgbClr>
                  </a:outerShdw>
                </a:effectLst>
              </a:rPr>
              <a:t> </a:t>
            </a:r>
            <a:r>
              <a:rPr lang="uk-UA" sz="2400" dirty="0" smtClean="0">
                <a:effectLst>
                  <a:outerShdw blurRad="38100" dist="38100" dir="2700000" algn="tl">
                    <a:srgbClr val="000000">
                      <a:alpha val="43137"/>
                    </a:srgbClr>
                  </a:outerShdw>
                </a:effectLst>
              </a:rPr>
              <a:t>Ш</a:t>
            </a:r>
            <a:r>
              <a:rPr lang="ru-RU" sz="2400" dirty="0" smtClean="0">
                <a:effectLst>
                  <a:outerShdw blurRad="38100" dist="38100" dir="2700000" algn="tl">
                    <a:srgbClr val="000000">
                      <a:alpha val="43137"/>
                    </a:srgbClr>
                  </a:outerShdw>
                </a:effectLst>
              </a:rPr>
              <a:t>ли вы через лес, который редел с каждым метром. Вскорее вы уже шли через степь, что помогло вам заметить ящик, на котором лежали болты. Вы взяли их. Что делаем?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Как что, идём дальше</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Бросим болт</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продолжить путь, но неуспели вы пройти метр, как резко взорвались и улетели в стратосферу. Что бы это не означало.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Назад</a:t>
            </a:r>
            <a:endParaRPr lang="uk-UA" sz="2400" u="sng" dirty="0"/>
          </a:p>
        </p:txBody>
      </p:sp>
      <p:sp>
        <p:nvSpPr>
          <p:cNvPr id="6" name="TextBox 5"/>
          <p:cNvSpPr txBox="1"/>
          <p:nvPr/>
        </p:nvSpPr>
        <p:spPr>
          <a:xfrm>
            <a:off x="5818358" y="4866067"/>
            <a:ext cx="2786090" cy="1200329"/>
          </a:xfrm>
          <a:prstGeom prst="rect">
            <a:avLst/>
          </a:prstGeom>
          <a:noFill/>
        </p:spPr>
        <p:txBody>
          <a:bodyPr wrap="square" rtlCol="0">
            <a:spAutoFit/>
          </a:bodyPr>
          <a:lstStyle/>
          <a:p>
            <a:r>
              <a:rPr lang="ru-RU" sz="2400" u="sng" dirty="0" smtClean="0">
                <a:hlinkClick r:id="rId3" action="ppaction://hlinksldjump"/>
              </a:rPr>
              <a:t>К чёрту этот монолит, верни меня в бар</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бросили болт и он упал на мину, которая взорвалась. Похоже это минное поле. Как вам через это пробраться?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Рашуем!</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Посмотрим...</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1449706" y="2642945"/>
            <a:ext cx="1538117" cy="2308324"/>
          </a:xfrm>
          <a:prstGeom prst="rect">
            <a:avLst/>
          </a:prstGeom>
          <a:noFill/>
        </p:spPr>
        <p:txBody>
          <a:bodyPr wrap="square" rtlCol="0">
            <a:spAutoFit/>
          </a:bodyPr>
          <a:lstStyle/>
          <a:p>
            <a:r>
              <a:rPr lang="en-US" dirty="0" smtClean="0"/>
              <a:t>PS.:</a:t>
            </a:r>
            <a:r>
              <a:rPr lang="ru-RU" dirty="0" smtClean="0"/>
              <a:t>Флагов нет. И не только флагов. Это вообще поверпоинт, что ты хочешь.</a:t>
            </a:r>
            <a:endParaRPr lang="uk-UA" dirty="0"/>
          </a:p>
        </p:txBody>
      </p:sp>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Вам нужно добратся с пункта А в пункт Б. Удачи.</a:t>
            </a:r>
            <a:endParaRPr lang="uk-UA" sz="2400" dirty="0">
              <a:effectLst>
                <a:outerShdw blurRad="38100" dist="38100" dir="2700000" algn="tl">
                  <a:srgbClr val="000000">
                    <a:alpha val="43137"/>
                  </a:srgbClr>
                </a:outerShdw>
              </a:effectLst>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21445"/>
          <a:stretch/>
        </p:blipFill>
        <p:spPr>
          <a:xfrm>
            <a:off x="2915816" y="2562207"/>
            <a:ext cx="3168352" cy="3171834"/>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1842" y="3385322"/>
            <a:ext cx="259701" cy="259701"/>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6409" y="2754884"/>
            <a:ext cx="259021" cy="259021"/>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3599" y="2761911"/>
            <a:ext cx="259160" cy="259160"/>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5432" y="2755103"/>
            <a:ext cx="265969" cy="265969"/>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6735" y="4598030"/>
            <a:ext cx="273130" cy="273130"/>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9109" y="4598028"/>
            <a:ext cx="270552" cy="270552"/>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3381" y="3992202"/>
            <a:ext cx="270551" cy="270551"/>
          </a:xfrm>
          <a:prstGeom prst="rect">
            <a:avLst/>
          </a:prstGeo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6143" y="3685160"/>
            <a:ext cx="263390" cy="263390"/>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2665" y="4598030"/>
            <a:ext cx="270551" cy="270551"/>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1032" y="5217719"/>
            <a:ext cx="273130" cy="273130"/>
          </a:xfrm>
          <a:prstGeom prst="rect">
            <a:avLst/>
          </a:prstGeom>
        </p:spPr>
      </p:pic>
      <p:pic>
        <p:nvPicPr>
          <p:cNvPr id="20" name="Picture 19"/>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306403" y="3358075"/>
            <a:ext cx="273130" cy="273130"/>
          </a:xfrm>
          <a:prstGeom prst="rect">
            <a:avLst/>
          </a:prstGeom>
        </p:spPr>
      </p:pic>
      <p:pic>
        <p:nvPicPr>
          <p:cNvPr id="25" name="Picture 24"/>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595368" y="2764329"/>
            <a:ext cx="273130" cy="273130"/>
          </a:xfrm>
          <a:prstGeom prst="rect">
            <a:avLst/>
          </a:prstGeom>
        </p:spPr>
      </p:pic>
      <p:pic>
        <p:nvPicPr>
          <p:cNvPr id="26" name="Picture 25"/>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595368" y="3083740"/>
            <a:ext cx="273130" cy="273130"/>
          </a:xfrm>
          <a:prstGeom prst="rect">
            <a:avLst/>
          </a:prstGeom>
        </p:spPr>
      </p:pic>
      <p:pic>
        <p:nvPicPr>
          <p:cNvPr id="27" name="Picture 26"/>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617249" y="3364732"/>
            <a:ext cx="273130" cy="273130"/>
          </a:xfrm>
          <a:prstGeom prst="rect">
            <a:avLst/>
          </a:prstGeom>
        </p:spPr>
      </p:pic>
      <p:pic>
        <p:nvPicPr>
          <p:cNvPr id="28" name="Picture 27"/>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617249" y="3676266"/>
            <a:ext cx="273130" cy="273130"/>
          </a:xfrm>
          <a:prstGeom prst="rect">
            <a:avLst/>
          </a:prstGeom>
        </p:spPr>
      </p:pic>
      <p:pic>
        <p:nvPicPr>
          <p:cNvPr id="29" name="Picture 28"/>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617249" y="3975438"/>
            <a:ext cx="273130" cy="273130"/>
          </a:xfrm>
          <a:prstGeom prst="rect">
            <a:avLst/>
          </a:prstGeom>
        </p:spPr>
      </p:pic>
      <p:pic>
        <p:nvPicPr>
          <p:cNvPr id="30" name="Picture 29"/>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306403" y="3992202"/>
            <a:ext cx="273130" cy="273130"/>
          </a:xfrm>
          <a:prstGeom prst="rect">
            <a:avLst/>
          </a:prstGeom>
        </p:spPr>
      </p:pic>
      <p:pic>
        <p:nvPicPr>
          <p:cNvPr id="31" name="Picture 30"/>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989369" y="3992202"/>
            <a:ext cx="273130" cy="273130"/>
          </a:xfrm>
          <a:prstGeom prst="rect">
            <a:avLst/>
          </a:prstGeom>
        </p:spPr>
      </p:pic>
      <p:pic>
        <p:nvPicPr>
          <p:cNvPr id="32" name="Picture 31"/>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989369" y="3676266"/>
            <a:ext cx="273130" cy="273130"/>
          </a:xfrm>
          <a:prstGeom prst="rect">
            <a:avLst/>
          </a:prstGeom>
        </p:spPr>
      </p:pic>
      <p:pic>
        <p:nvPicPr>
          <p:cNvPr id="33" name="Picture 32"/>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989369" y="3385323"/>
            <a:ext cx="273130" cy="273130"/>
          </a:xfrm>
          <a:prstGeom prst="rect">
            <a:avLst/>
          </a:prstGeom>
        </p:spPr>
      </p:pic>
      <p:pic>
        <p:nvPicPr>
          <p:cNvPr id="34" name="Picture 33"/>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996531" y="4305353"/>
            <a:ext cx="273130" cy="273130"/>
          </a:xfrm>
          <a:prstGeom prst="rect">
            <a:avLst/>
          </a:prstGeom>
        </p:spPr>
      </p:pic>
      <p:pic>
        <p:nvPicPr>
          <p:cNvPr id="35" name="Picture 34"/>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306403" y="4305353"/>
            <a:ext cx="273130" cy="273130"/>
          </a:xfrm>
          <a:prstGeom prst="rect">
            <a:avLst/>
          </a:prstGeom>
        </p:spPr>
      </p:pic>
      <p:pic>
        <p:nvPicPr>
          <p:cNvPr id="36" name="Picture 35"/>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292300" y="4608172"/>
            <a:ext cx="273130" cy="273130"/>
          </a:xfrm>
          <a:prstGeom prst="rect">
            <a:avLst/>
          </a:prstGeom>
        </p:spPr>
      </p:pic>
      <p:pic>
        <p:nvPicPr>
          <p:cNvPr id="37" name="Picture 36"/>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046678" y="4925115"/>
            <a:ext cx="273130" cy="273130"/>
          </a:xfrm>
          <a:prstGeom prst="rect">
            <a:avLst/>
          </a:prstGeom>
        </p:spPr>
      </p:pic>
      <p:pic>
        <p:nvPicPr>
          <p:cNvPr id="38" name="Picture 37"/>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058333" y="4608172"/>
            <a:ext cx="273130" cy="273130"/>
          </a:xfrm>
          <a:prstGeom prst="rect">
            <a:avLst/>
          </a:prstGeom>
        </p:spPr>
      </p:pic>
      <p:pic>
        <p:nvPicPr>
          <p:cNvPr id="39" name="Picture 38"/>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072656" y="4307998"/>
            <a:ext cx="273130" cy="273130"/>
          </a:xfrm>
          <a:prstGeom prst="rect">
            <a:avLst/>
          </a:prstGeom>
        </p:spPr>
      </p:pic>
      <p:pic>
        <p:nvPicPr>
          <p:cNvPr id="40" name="Picture 39"/>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761893" y="4608172"/>
            <a:ext cx="273130" cy="273130"/>
          </a:xfrm>
          <a:prstGeom prst="rect">
            <a:avLst/>
          </a:prstGeom>
        </p:spPr>
      </p:pic>
      <p:pic>
        <p:nvPicPr>
          <p:cNvPr id="41" name="Picture 40"/>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376735" y="4305354"/>
            <a:ext cx="273130" cy="273130"/>
          </a:xfrm>
          <a:prstGeom prst="rect">
            <a:avLst/>
          </a:prstGeom>
        </p:spPr>
      </p:pic>
      <p:pic>
        <p:nvPicPr>
          <p:cNvPr id="42" name="Picture 41"/>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371841" y="4925115"/>
            <a:ext cx="273130" cy="273130"/>
          </a:xfrm>
          <a:prstGeom prst="rect">
            <a:avLst/>
          </a:prstGeom>
        </p:spPr>
      </p:pic>
      <p:pic>
        <p:nvPicPr>
          <p:cNvPr id="43" name="Picture 42"/>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761893" y="4925115"/>
            <a:ext cx="273130" cy="273130"/>
          </a:xfrm>
          <a:prstGeom prst="rect">
            <a:avLst/>
          </a:prstGeom>
        </p:spPr>
      </p:pic>
      <p:pic>
        <p:nvPicPr>
          <p:cNvPr id="44" name="Picture 43"/>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436948" y="4925115"/>
            <a:ext cx="273130" cy="273130"/>
          </a:xfrm>
          <a:prstGeom prst="rect">
            <a:avLst/>
          </a:prstGeom>
        </p:spPr>
      </p:pic>
      <p:pic>
        <p:nvPicPr>
          <p:cNvPr id="45" name="Picture 44"/>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131840" y="4924414"/>
            <a:ext cx="273130" cy="273130"/>
          </a:xfrm>
          <a:prstGeom prst="rect">
            <a:avLst/>
          </a:prstGeom>
        </p:spPr>
      </p:pic>
      <p:pic>
        <p:nvPicPr>
          <p:cNvPr id="46" name="Picture 45"/>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131840" y="4608172"/>
            <a:ext cx="273130" cy="273130"/>
          </a:xfrm>
          <a:prstGeom prst="rect">
            <a:avLst/>
          </a:prstGeom>
        </p:spPr>
      </p:pic>
      <p:pic>
        <p:nvPicPr>
          <p:cNvPr id="47" name="Picture 46"/>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131840" y="3983816"/>
            <a:ext cx="273130" cy="273130"/>
          </a:xfrm>
          <a:prstGeom prst="rect">
            <a:avLst/>
          </a:prstGeom>
        </p:spPr>
      </p:pic>
      <p:pic>
        <p:nvPicPr>
          <p:cNvPr id="48" name="Picture 47"/>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761893" y="4011559"/>
            <a:ext cx="273130" cy="273130"/>
          </a:xfrm>
          <a:prstGeom prst="rect">
            <a:avLst/>
          </a:prstGeom>
        </p:spPr>
      </p:pic>
      <p:pic>
        <p:nvPicPr>
          <p:cNvPr id="49" name="Picture 48"/>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765741" y="3676266"/>
            <a:ext cx="273130" cy="273130"/>
          </a:xfrm>
          <a:prstGeom prst="rect">
            <a:avLst/>
          </a:prstGeom>
        </p:spPr>
      </p:pic>
      <p:pic>
        <p:nvPicPr>
          <p:cNvPr id="50" name="Picture 49"/>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435078" y="3676266"/>
            <a:ext cx="273130" cy="273130"/>
          </a:xfrm>
          <a:prstGeom prst="rect">
            <a:avLst/>
          </a:prstGeom>
        </p:spPr>
      </p:pic>
      <p:pic>
        <p:nvPicPr>
          <p:cNvPr id="51" name="Picture 50"/>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131840" y="3685369"/>
            <a:ext cx="273130" cy="273130"/>
          </a:xfrm>
          <a:prstGeom prst="rect">
            <a:avLst/>
          </a:prstGeom>
        </p:spPr>
      </p:pic>
      <p:pic>
        <p:nvPicPr>
          <p:cNvPr id="52" name="Picture 51"/>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363427" y="3676266"/>
            <a:ext cx="273130" cy="273130"/>
          </a:xfrm>
          <a:prstGeom prst="rect">
            <a:avLst/>
          </a:prstGeom>
        </p:spPr>
      </p:pic>
      <p:pic>
        <p:nvPicPr>
          <p:cNvPr id="53" name="Picture 52"/>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065494" y="3688141"/>
            <a:ext cx="273130" cy="273130"/>
          </a:xfrm>
          <a:prstGeom prst="rect">
            <a:avLst/>
          </a:prstGeom>
        </p:spPr>
      </p:pic>
      <p:pic>
        <p:nvPicPr>
          <p:cNvPr id="54" name="Picture 53"/>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064849" y="3385838"/>
            <a:ext cx="273130" cy="273130"/>
          </a:xfrm>
          <a:prstGeom prst="rect">
            <a:avLst/>
          </a:prstGeom>
        </p:spPr>
      </p:pic>
      <p:pic>
        <p:nvPicPr>
          <p:cNvPr id="55" name="Picture 54"/>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752108" y="3083039"/>
            <a:ext cx="273130" cy="273130"/>
          </a:xfrm>
          <a:prstGeom prst="rect">
            <a:avLst/>
          </a:prstGeom>
        </p:spPr>
      </p:pic>
      <p:pic>
        <p:nvPicPr>
          <p:cNvPr id="56" name="Picture 55"/>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3752108" y="2755104"/>
            <a:ext cx="273130" cy="273130"/>
          </a:xfrm>
          <a:prstGeom prst="rect">
            <a:avLst/>
          </a:prstGeom>
        </p:spPr>
      </p:pic>
      <p:pic>
        <p:nvPicPr>
          <p:cNvPr id="57" name="Picture 56"/>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709078" y="2764329"/>
            <a:ext cx="273130" cy="273130"/>
          </a:xfrm>
          <a:prstGeom prst="rect">
            <a:avLst/>
          </a:prstGeom>
        </p:spPr>
      </p:pic>
      <p:pic>
        <p:nvPicPr>
          <p:cNvPr id="58" name="Picture 57"/>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371841" y="2764329"/>
            <a:ext cx="273130" cy="273130"/>
          </a:xfrm>
          <a:prstGeom prst="rect">
            <a:avLst/>
          </a:prstGeom>
        </p:spPr>
      </p:pic>
      <p:pic>
        <p:nvPicPr>
          <p:cNvPr id="59" name="Picture 58"/>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657247" y="3676266"/>
            <a:ext cx="273130" cy="273130"/>
          </a:xfrm>
          <a:prstGeom prst="rect">
            <a:avLst/>
          </a:prstGeom>
        </p:spPr>
      </p:pic>
      <p:pic>
        <p:nvPicPr>
          <p:cNvPr id="60" name="Picture 59"/>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709078" y="3365585"/>
            <a:ext cx="273130" cy="273130"/>
          </a:xfrm>
          <a:prstGeom prst="rect">
            <a:avLst/>
          </a:prstGeom>
        </p:spPr>
      </p:pic>
      <p:pic>
        <p:nvPicPr>
          <p:cNvPr id="61" name="Picture 60"/>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617249" y="4902408"/>
            <a:ext cx="273130" cy="273130"/>
          </a:xfrm>
          <a:prstGeom prst="rect">
            <a:avLst/>
          </a:prstGeom>
        </p:spPr>
      </p:pic>
      <p:pic>
        <p:nvPicPr>
          <p:cNvPr id="62" name="Picture 61"/>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5607464" y="5235667"/>
            <a:ext cx="273130" cy="273130"/>
          </a:xfrm>
          <a:prstGeom prst="rect">
            <a:avLst/>
          </a:prstGeom>
        </p:spPr>
      </p:pic>
      <p:pic>
        <p:nvPicPr>
          <p:cNvPr id="63" name="Picture 62"/>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4989369" y="5235667"/>
            <a:ext cx="273130" cy="273130"/>
          </a:xfrm>
          <a:prstGeom prst="rect">
            <a:avLst/>
          </a:prstGeom>
        </p:spPr>
      </p:pic>
      <p:pic>
        <p:nvPicPr>
          <p:cNvPr id="5" name="Picture 4"/>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3459566" y="4317738"/>
            <a:ext cx="253650" cy="253650"/>
          </a:xfrm>
          <a:prstGeom prst="rect">
            <a:avLst/>
          </a:prstGeom>
        </p:spPr>
      </p:pic>
      <p:pic>
        <p:nvPicPr>
          <p:cNvPr id="64" name="Picture 63"/>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3765894" y="4315094"/>
            <a:ext cx="253650" cy="253650"/>
          </a:xfrm>
          <a:prstGeom prst="rect">
            <a:avLst/>
          </a:prstGeom>
        </p:spPr>
      </p:pic>
      <p:pic>
        <p:nvPicPr>
          <p:cNvPr id="65" name="Picture 64"/>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3148073" y="4305353"/>
            <a:ext cx="253650" cy="253650"/>
          </a:xfrm>
          <a:prstGeom prst="rect">
            <a:avLst/>
          </a:prstGeom>
        </p:spPr>
      </p:pic>
      <p:pic>
        <p:nvPicPr>
          <p:cNvPr id="66" name="Picture 65"/>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4707142" y="4627652"/>
            <a:ext cx="253650" cy="253650"/>
          </a:xfrm>
          <a:prstGeom prst="rect">
            <a:avLst/>
          </a:prstGeom>
        </p:spPr>
      </p:pic>
      <p:pic>
        <p:nvPicPr>
          <p:cNvPr id="67" name="Picture 66"/>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4707142" y="4322086"/>
            <a:ext cx="253650" cy="253650"/>
          </a:xfrm>
          <a:prstGeom prst="rect">
            <a:avLst/>
          </a:prstGeom>
        </p:spPr>
      </p:pic>
      <p:pic>
        <p:nvPicPr>
          <p:cNvPr id="68" name="Picture 67"/>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4690745" y="4929038"/>
            <a:ext cx="253650" cy="253650"/>
          </a:xfrm>
          <a:prstGeom prst="rect">
            <a:avLst/>
          </a:prstGeom>
        </p:spPr>
      </p:pic>
      <p:pic>
        <p:nvPicPr>
          <p:cNvPr id="69" name="Picture 68"/>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4999109" y="4945141"/>
            <a:ext cx="253650" cy="253650"/>
          </a:xfrm>
          <a:prstGeom prst="rect">
            <a:avLst/>
          </a:prstGeom>
        </p:spPr>
      </p:pic>
      <p:pic>
        <p:nvPicPr>
          <p:cNvPr id="70" name="Picture 69"/>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5316143" y="4945141"/>
            <a:ext cx="253650" cy="253650"/>
          </a:xfrm>
          <a:prstGeom prst="rect">
            <a:avLst/>
          </a:prstGeom>
        </p:spPr>
      </p:pic>
      <p:pic>
        <p:nvPicPr>
          <p:cNvPr id="71" name="Picture 70"/>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4376735" y="3083740"/>
            <a:ext cx="253650" cy="253650"/>
          </a:xfrm>
          <a:prstGeom prst="rect">
            <a:avLst/>
          </a:prstGeom>
        </p:spPr>
      </p:pic>
      <p:pic>
        <p:nvPicPr>
          <p:cNvPr id="72" name="Picture 71"/>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4082396" y="3083039"/>
            <a:ext cx="253650" cy="253650"/>
          </a:xfrm>
          <a:prstGeom prst="rect">
            <a:avLst/>
          </a:prstGeom>
        </p:spPr>
      </p:pic>
      <p:pic>
        <p:nvPicPr>
          <p:cNvPr id="73" name="Picture 72"/>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4710344" y="3083039"/>
            <a:ext cx="253650" cy="253650"/>
          </a:xfrm>
          <a:prstGeom prst="rect">
            <a:avLst/>
          </a:prstGeom>
        </p:spPr>
      </p:pic>
      <p:pic>
        <p:nvPicPr>
          <p:cNvPr id="74" name="Picture 73"/>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5014075" y="3080292"/>
            <a:ext cx="253650" cy="253650"/>
          </a:xfrm>
          <a:prstGeom prst="rect">
            <a:avLst/>
          </a:prstGeom>
        </p:spPr>
      </p:pic>
      <p:pic>
        <p:nvPicPr>
          <p:cNvPr id="75" name="Picture 74"/>
          <p:cNvPicPr>
            <a:picLocks noChangeAspect="1"/>
          </p:cNvPicPr>
          <p:nvPr/>
        </p:nvPicPr>
        <p:blipFill>
          <a:blip r:embed="rId6">
            <a:extLst>
              <a:ext uri="{BEBA8EAE-BF5A-486C-A8C5-ECC9F3942E4B}">
                <a14:imgProps xmlns:a14="http://schemas.microsoft.com/office/drawing/2010/main">
                  <a14:imgLayer r:embed="rId7">
                    <a14:imgEffect>
                      <a14:backgroundRemoval t="0" b="86667" l="6667" r="100000"/>
                    </a14:imgEffect>
                  </a14:imgLayer>
                </a14:imgProps>
              </a:ext>
              <a:ext uri="{28A0092B-C50C-407E-A947-70E740481C1C}">
                <a14:useLocalDpi xmlns:a14="http://schemas.microsoft.com/office/drawing/2010/main" val="0"/>
              </a:ext>
            </a:extLst>
          </a:blip>
          <a:stretch>
            <a:fillRect/>
          </a:stretch>
        </p:blipFill>
        <p:spPr>
          <a:xfrm>
            <a:off x="5308981" y="3074900"/>
            <a:ext cx="253650" cy="253650"/>
          </a:xfrm>
          <a:prstGeom prst="rect">
            <a:avLst/>
          </a:prstGeom>
        </p:spPr>
      </p:pic>
      <p:cxnSp>
        <p:nvCxnSpPr>
          <p:cNvPr id="76" name="Straight Arrow Connector 75">
            <a:hlinkClick r:id="rId8" action="ppaction://hlinksldjump"/>
          </p:cNvPr>
          <p:cNvCxnSpPr>
            <a:endCxn id="58" idx="0"/>
          </p:cNvCxnSpPr>
          <p:nvPr/>
        </p:nvCxnSpPr>
        <p:spPr>
          <a:xfrm flipV="1">
            <a:off x="4503560" y="2764329"/>
            <a:ext cx="4846" cy="249576"/>
          </a:xfrm>
          <a:prstGeom prst="straightConnector1">
            <a:avLst/>
          </a:prstGeom>
          <a:ln w="41275">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81" name="Picture 8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87085" y="4912490"/>
            <a:ext cx="279507" cy="296977"/>
          </a:xfrm>
          <a:prstGeom prst="rect">
            <a:avLst/>
          </a:prstGeom>
        </p:spPr>
      </p:pic>
      <p:pic>
        <p:nvPicPr>
          <p:cNvPr id="82" name="Picture 8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97593" y="5211820"/>
            <a:ext cx="279507" cy="296977"/>
          </a:xfrm>
          <a:prstGeom prst="rect">
            <a:avLst/>
          </a:prstGeom>
        </p:spPr>
      </p:pic>
      <p:pic>
        <p:nvPicPr>
          <p:cNvPr id="83" name="Picture 8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03864" y="4903342"/>
            <a:ext cx="279507" cy="296977"/>
          </a:xfrm>
          <a:prstGeom prst="rect">
            <a:avLst/>
          </a:prstGeom>
        </p:spPr>
      </p:pic>
      <p:pic>
        <p:nvPicPr>
          <p:cNvPr id="84" name="Picture 8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96052" y="4915572"/>
            <a:ext cx="279507" cy="296977"/>
          </a:xfrm>
          <a:prstGeom prst="rect">
            <a:avLst/>
          </a:prstGeom>
        </p:spPr>
      </p:pic>
      <p:pic>
        <p:nvPicPr>
          <p:cNvPr id="85" name="Picture 8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77816" y="4907374"/>
            <a:ext cx="279507" cy="296977"/>
          </a:xfrm>
          <a:prstGeom prst="rect">
            <a:avLst/>
          </a:prstGeom>
        </p:spPr>
      </p:pic>
      <p:pic>
        <p:nvPicPr>
          <p:cNvPr id="86" name="Picture 8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90409" y="5211820"/>
            <a:ext cx="279507" cy="296977"/>
          </a:xfrm>
          <a:prstGeom prst="rect">
            <a:avLst/>
          </a:prstGeom>
        </p:spPr>
      </p:pic>
      <p:pic>
        <p:nvPicPr>
          <p:cNvPr id="87" name="Picture 8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6257" y="4903342"/>
            <a:ext cx="279507" cy="296977"/>
          </a:xfrm>
          <a:prstGeom prst="rect">
            <a:avLst/>
          </a:prstGeom>
        </p:spPr>
      </p:pic>
      <p:pic>
        <p:nvPicPr>
          <p:cNvPr id="88" name="Picture 8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51956" y="4903342"/>
            <a:ext cx="279507" cy="296977"/>
          </a:xfrm>
          <a:prstGeom prst="rect">
            <a:avLst/>
          </a:prstGeom>
        </p:spPr>
      </p:pic>
      <p:pic>
        <p:nvPicPr>
          <p:cNvPr id="89" name="Picture 8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55144" y="5211820"/>
            <a:ext cx="279507" cy="296977"/>
          </a:xfrm>
          <a:prstGeom prst="rect">
            <a:avLst/>
          </a:prstGeom>
        </p:spPr>
      </p:pic>
      <p:pic>
        <p:nvPicPr>
          <p:cNvPr id="90" name="Picture 8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84487" y="5215390"/>
            <a:ext cx="279507" cy="296977"/>
          </a:xfrm>
          <a:prstGeom prst="rect">
            <a:avLst/>
          </a:prstGeom>
        </p:spPr>
      </p:pic>
      <p:pic>
        <p:nvPicPr>
          <p:cNvPr id="91" name="Picture 9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48919" y="4903342"/>
            <a:ext cx="279507" cy="296977"/>
          </a:xfrm>
          <a:prstGeom prst="rect">
            <a:avLst/>
          </a:prstGeom>
        </p:spPr>
      </p:pic>
      <p:pic>
        <p:nvPicPr>
          <p:cNvPr id="92" name="Picture 9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52108" y="5215390"/>
            <a:ext cx="279507" cy="296977"/>
          </a:xfrm>
          <a:prstGeom prst="rect">
            <a:avLst/>
          </a:prstGeom>
        </p:spPr>
      </p:pic>
      <p:pic>
        <p:nvPicPr>
          <p:cNvPr id="93" name="Picture 9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43851" y="5207192"/>
            <a:ext cx="279507" cy="296977"/>
          </a:xfrm>
          <a:prstGeom prst="rect">
            <a:avLst/>
          </a:prstGeom>
        </p:spPr>
      </p:pic>
      <p:pic>
        <p:nvPicPr>
          <p:cNvPr id="94" name="Picture 9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35078" y="4907374"/>
            <a:ext cx="279507" cy="296977"/>
          </a:xfrm>
          <a:prstGeom prst="rect">
            <a:avLst/>
          </a:prstGeom>
        </p:spPr>
      </p:pic>
      <p:pic>
        <p:nvPicPr>
          <p:cNvPr id="95" name="Picture 9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22123" y="4907374"/>
            <a:ext cx="279507" cy="296977"/>
          </a:xfrm>
          <a:prstGeom prst="rect">
            <a:avLst/>
          </a:prstGeom>
        </p:spPr>
      </p:pic>
      <p:pic>
        <p:nvPicPr>
          <p:cNvPr id="96" name="Picture 9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35144" y="5207192"/>
            <a:ext cx="279507" cy="296977"/>
          </a:xfrm>
          <a:prstGeom prst="rect">
            <a:avLst/>
          </a:prstGeom>
        </p:spPr>
      </p:pic>
      <p:pic>
        <p:nvPicPr>
          <p:cNvPr id="97" name="Picture 9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99933" y="4596248"/>
            <a:ext cx="279507" cy="296977"/>
          </a:xfrm>
          <a:prstGeom prst="rect">
            <a:avLst/>
          </a:prstGeom>
        </p:spPr>
      </p:pic>
      <p:pic>
        <p:nvPicPr>
          <p:cNvPr id="98" name="Picture 9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07464" y="4592201"/>
            <a:ext cx="279507" cy="296977"/>
          </a:xfrm>
          <a:prstGeom prst="rect">
            <a:avLst/>
          </a:prstGeom>
        </p:spPr>
      </p:pic>
      <p:pic>
        <p:nvPicPr>
          <p:cNvPr id="99" name="Picture 9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91228" y="4598030"/>
            <a:ext cx="279507" cy="296977"/>
          </a:xfrm>
          <a:prstGeom prst="rect">
            <a:avLst/>
          </a:prstGeom>
        </p:spPr>
      </p:pic>
      <p:pic>
        <p:nvPicPr>
          <p:cNvPr id="100" name="Picture 9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77816" y="4598030"/>
            <a:ext cx="279507" cy="296977"/>
          </a:xfrm>
          <a:prstGeom prst="rect">
            <a:avLst/>
          </a:prstGeom>
        </p:spPr>
      </p:pic>
      <p:pic>
        <p:nvPicPr>
          <p:cNvPr id="101" name="Picture 10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59117" y="4592200"/>
            <a:ext cx="279507" cy="296977"/>
          </a:xfrm>
          <a:prstGeom prst="rect">
            <a:avLst/>
          </a:prstGeom>
        </p:spPr>
      </p:pic>
      <p:pic>
        <p:nvPicPr>
          <p:cNvPr id="102" name="Picture 10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48918" y="4587659"/>
            <a:ext cx="279507" cy="296977"/>
          </a:xfrm>
          <a:prstGeom prst="rect">
            <a:avLst/>
          </a:prstGeom>
        </p:spPr>
      </p:pic>
      <p:pic>
        <p:nvPicPr>
          <p:cNvPr id="103" name="Picture 10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28651" y="4592022"/>
            <a:ext cx="279507" cy="296977"/>
          </a:xfrm>
          <a:prstGeom prst="rect">
            <a:avLst/>
          </a:prstGeom>
        </p:spPr>
      </p:pic>
      <p:pic>
        <p:nvPicPr>
          <p:cNvPr id="104" name="Picture 10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28650" y="4284151"/>
            <a:ext cx="279507" cy="296977"/>
          </a:xfrm>
          <a:prstGeom prst="rect">
            <a:avLst/>
          </a:prstGeom>
        </p:spPr>
      </p:pic>
      <p:pic>
        <p:nvPicPr>
          <p:cNvPr id="105" name="Picture 10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46637" y="4296074"/>
            <a:ext cx="279507" cy="296977"/>
          </a:xfrm>
          <a:prstGeom prst="rect">
            <a:avLst/>
          </a:prstGeom>
        </p:spPr>
      </p:pic>
      <p:pic>
        <p:nvPicPr>
          <p:cNvPr id="106" name="Picture 10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47507" y="4296074"/>
            <a:ext cx="279507" cy="296977"/>
          </a:xfrm>
          <a:prstGeom prst="rect">
            <a:avLst/>
          </a:prstGeom>
        </p:spPr>
      </p:pic>
      <p:pic>
        <p:nvPicPr>
          <p:cNvPr id="107" name="Picture 10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64849" y="4292909"/>
            <a:ext cx="279507" cy="296977"/>
          </a:xfrm>
          <a:prstGeom prst="rect">
            <a:avLst/>
          </a:prstGeom>
        </p:spPr>
      </p:pic>
      <p:pic>
        <p:nvPicPr>
          <p:cNvPr id="108" name="Picture 10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71841" y="4298091"/>
            <a:ext cx="279507" cy="296977"/>
          </a:xfrm>
          <a:prstGeom prst="rect">
            <a:avLst/>
          </a:prstGeom>
        </p:spPr>
      </p:pic>
      <p:pic>
        <p:nvPicPr>
          <p:cNvPr id="109" name="Picture 10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80594" y="4292909"/>
            <a:ext cx="279507" cy="296977"/>
          </a:xfrm>
          <a:prstGeom prst="rect">
            <a:avLst/>
          </a:prstGeom>
        </p:spPr>
      </p:pic>
      <p:pic>
        <p:nvPicPr>
          <p:cNvPr id="110" name="Picture 10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91228" y="4284151"/>
            <a:ext cx="279507" cy="296977"/>
          </a:xfrm>
          <a:prstGeom prst="rect">
            <a:avLst/>
          </a:prstGeom>
        </p:spPr>
      </p:pic>
      <p:pic>
        <p:nvPicPr>
          <p:cNvPr id="111" name="Picture 1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98828" y="4284151"/>
            <a:ext cx="279507" cy="296977"/>
          </a:xfrm>
          <a:prstGeom prst="rect">
            <a:avLst/>
          </a:prstGeom>
        </p:spPr>
      </p:pic>
      <p:pic>
        <p:nvPicPr>
          <p:cNvPr id="112" name="Picture 1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04275" y="4287877"/>
            <a:ext cx="279507" cy="296977"/>
          </a:xfrm>
          <a:prstGeom prst="rect">
            <a:avLst/>
          </a:prstGeom>
        </p:spPr>
      </p:pic>
      <p:pic>
        <p:nvPicPr>
          <p:cNvPr id="113" name="Picture 11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04275" y="3971892"/>
            <a:ext cx="279507" cy="296977"/>
          </a:xfrm>
          <a:prstGeom prst="rect">
            <a:avLst/>
          </a:prstGeom>
        </p:spPr>
      </p:pic>
      <p:pic>
        <p:nvPicPr>
          <p:cNvPr id="114" name="Picture 1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01032" y="3971892"/>
            <a:ext cx="279507" cy="296977"/>
          </a:xfrm>
          <a:prstGeom prst="rect">
            <a:avLst/>
          </a:prstGeom>
        </p:spPr>
      </p:pic>
      <p:pic>
        <p:nvPicPr>
          <p:cNvPr id="115" name="Picture 1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94952" y="3967988"/>
            <a:ext cx="279507" cy="296977"/>
          </a:xfrm>
          <a:prstGeom prst="rect">
            <a:avLst/>
          </a:prstGeom>
        </p:spPr>
      </p:pic>
      <p:pic>
        <p:nvPicPr>
          <p:cNvPr id="116" name="Picture 11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77815" y="3980278"/>
            <a:ext cx="279507" cy="296977"/>
          </a:xfrm>
          <a:prstGeom prst="rect">
            <a:avLst/>
          </a:prstGeom>
        </p:spPr>
      </p:pic>
      <p:pic>
        <p:nvPicPr>
          <p:cNvPr id="117" name="Picture 11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464" y="3975972"/>
            <a:ext cx="279507" cy="296977"/>
          </a:xfrm>
          <a:prstGeom prst="rect">
            <a:avLst/>
          </a:prstGeom>
        </p:spPr>
      </p:pic>
      <p:pic>
        <p:nvPicPr>
          <p:cNvPr id="118" name="Picture 11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58333" y="3975972"/>
            <a:ext cx="279507" cy="296977"/>
          </a:xfrm>
          <a:prstGeom prst="rect">
            <a:avLst/>
          </a:prstGeom>
        </p:spPr>
      </p:pic>
      <p:pic>
        <p:nvPicPr>
          <p:cNvPr id="119" name="Picture 1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54202" y="3980739"/>
            <a:ext cx="279507" cy="296977"/>
          </a:xfrm>
          <a:prstGeom prst="rect">
            <a:avLst/>
          </a:prstGeom>
        </p:spPr>
      </p:pic>
      <p:pic>
        <p:nvPicPr>
          <p:cNvPr id="120" name="Picture 11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38055" y="3971892"/>
            <a:ext cx="279507" cy="296977"/>
          </a:xfrm>
          <a:prstGeom prst="rect">
            <a:avLst/>
          </a:prstGeom>
        </p:spPr>
      </p:pic>
      <p:pic>
        <p:nvPicPr>
          <p:cNvPr id="121" name="Picture 12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01087" y="3664342"/>
            <a:ext cx="279507" cy="296977"/>
          </a:xfrm>
          <a:prstGeom prst="rect">
            <a:avLst/>
          </a:prstGeom>
        </p:spPr>
      </p:pic>
      <p:pic>
        <p:nvPicPr>
          <p:cNvPr id="122" name="Picture 12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93599" y="3668366"/>
            <a:ext cx="279507" cy="296977"/>
          </a:xfrm>
          <a:prstGeom prst="rect">
            <a:avLst/>
          </a:prstGeom>
        </p:spPr>
      </p:pic>
      <p:pic>
        <p:nvPicPr>
          <p:cNvPr id="123" name="Picture 12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75030" y="3658972"/>
            <a:ext cx="279507" cy="296977"/>
          </a:xfrm>
          <a:prstGeom prst="rect">
            <a:avLst/>
          </a:prstGeom>
        </p:spPr>
      </p:pic>
      <p:pic>
        <p:nvPicPr>
          <p:cNvPr id="124" name="Picture 12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70358" y="3668597"/>
            <a:ext cx="279507" cy="296977"/>
          </a:xfrm>
          <a:prstGeom prst="rect">
            <a:avLst/>
          </a:prstGeom>
        </p:spPr>
      </p:pic>
      <p:pic>
        <p:nvPicPr>
          <p:cNvPr id="125" name="Picture 12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58332" y="3668827"/>
            <a:ext cx="279507" cy="296977"/>
          </a:xfrm>
          <a:prstGeom prst="rect">
            <a:avLst/>
          </a:prstGeom>
        </p:spPr>
      </p:pic>
      <p:pic>
        <p:nvPicPr>
          <p:cNvPr id="126" name="Picture 12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04814" y="3365585"/>
            <a:ext cx="279507" cy="296977"/>
          </a:xfrm>
          <a:prstGeom prst="rect">
            <a:avLst/>
          </a:prstGeom>
        </p:spPr>
      </p:pic>
      <p:pic>
        <p:nvPicPr>
          <p:cNvPr id="127" name="Picture 12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45731" y="3670414"/>
            <a:ext cx="279507" cy="296977"/>
          </a:xfrm>
          <a:prstGeom prst="rect">
            <a:avLst/>
          </a:prstGeom>
        </p:spPr>
      </p:pic>
      <p:pic>
        <p:nvPicPr>
          <p:cNvPr id="128" name="Picture 12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43337" y="3674014"/>
            <a:ext cx="279507" cy="296977"/>
          </a:xfrm>
          <a:prstGeom prst="rect">
            <a:avLst/>
          </a:prstGeom>
        </p:spPr>
      </p:pic>
      <p:pic>
        <p:nvPicPr>
          <p:cNvPr id="129" name="Picture 12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35144" y="3666286"/>
            <a:ext cx="279507" cy="296977"/>
          </a:xfrm>
          <a:prstGeom prst="rect">
            <a:avLst/>
          </a:prstGeom>
        </p:spPr>
      </p:pic>
      <p:pic>
        <p:nvPicPr>
          <p:cNvPr id="130" name="Picture 12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03214" y="3357523"/>
            <a:ext cx="279507" cy="296977"/>
          </a:xfrm>
          <a:prstGeom prst="rect">
            <a:avLst/>
          </a:prstGeom>
        </p:spPr>
      </p:pic>
      <p:pic>
        <p:nvPicPr>
          <p:cNvPr id="131" name="Picture 13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94631" y="3361991"/>
            <a:ext cx="279507" cy="296977"/>
          </a:xfrm>
          <a:prstGeom prst="rect">
            <a:avLst/>
          </a:prstGeom>
        </p:spPr>
      </p:pic>
      <p:pic>
        <p:nvPicPr>
          <p:cNvPr id="132" name="Picture 13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77816" y="3357523"/>
            <a:ext cx="279507" cy="296977"/>
          </a:xfrm>
          <a:prstGeom prst="rect">
            <a:avLst/>
          </a:prstGeom>
        </p:spPr>
      </p:pic>
      <p:pic>
        <p:nvPicPr>
          <p:cNvPr id="133" name="Picture 13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71526" y="3361990"/>
            <a:ext cx="279507" cy="296977"/>
          </a:xfrm>
          <a:prstGeom prst="rect">
            <a:avLst/>
          </a:prstGeom>
        </p:spPr>
      </p:pic>
      <p:pic>
        <p:nvPicPr>
          <p:cNvPr id="134" name="Picture 13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46732" y="3361989"/>
            <a:ext cx="279507" cy="296977"/>
          </a:xfrm>
          <a:prstGeom prst="rect">
            <a:avLst/>
          </a:prstGeom>
        </p:spPr>
      </p:pic>
      <p:pic>
        <p:nvPicPr>
          <p:cNvPr id="135" name="Picture 13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43169" y="3361988"/>
            <a:ext cx="279507" cy="296977"/>
          </a:xfrm>
          <a:prstGeom prst="rect">
            <a:avLst/>
          </a:prstGeom>
        </p:spPr>
      </p:pic>
      <p:pic>
        <p:nvPicPr>
          <p:cNvPr id="136" name="Picture 13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31840" y="3357523"/>
            <a:ext cx="279507" cy="296977"/>
          </a:xfrm>
          <a:prstGeom prst="rect">
            <a:avLst/>
          </a:prstGeom>
        </p:spPr>
      </p:pic>
      <p:pic>
        <p:nvPicPr>
          <p:cNvPr id="137" name="Picture 13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04814" y="3053236"/>
            <a:ext cx="279507" cy="296977"/>
          </a:xfrm>
          <a:prstGeom prst="rect">
            <a:avLst/>
          </a:prstGeom>
        </p:spPr>
      </p:pic>
      <p:pic>
        <p:nvPicPr>
          <p:cNvPr id="138" name="Picture 13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01087" y="2743180"/>
            <a:ext cx="279507" cy="296977"/>
          </a:xfrm>
          <a:prstGeom prst="rect">
            <a:avLst/>
          </a:prstGeom>
        </p:spPr>
      </p:pic>
      <p:pic>
        <p:nvPicPr>
          <p:cNvPr id="139" name="Picture 13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01847" y="3053236"/>
            <a:ext cx="279507" cy="296977"/>
          </a:xfrm>
          <a:prstGeom prst="rect">
            <a:avLst/>
          </a:prstGeom>
        </p:spPr>
      </p:pic>
      <p:pic>
        <p:nvPicPr>
          <p:cNvPr id="140" name="Picture 13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85955" y="3041266"/>
            <a:ext cx="279507" cy="296977"/>
          </a:xfrm>
          <a:prstGeom prst="rect">
            <a:avLst/>
          </a:prstGeom>
        </p:spPr>
      </p:pic>
      <p:pic>
        <p:nvPicPr>
          <p:cNvPr id="141" name="Picture 14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87148" y="3047663"/>
            <a:ext cx="279507" cy="296977"/>
          </a:xfrm>
          <a:prstGeom prst="rect">
            <a:avLst/>
          </a:prstGeom>
        </p:spPr>
      </p:pic>
      <p:pic>
        <p:nvPicPr>
          <p:cNvPr id="142" name="Picture 14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6256" y="3041266"/>
            <a:ext cx="279507" cy="296977"/>
          </a:xfrm>
          <a:prstGeom prst="rect">
            <a:avLst/>
          </a:prstGeom>
        </p:spPr>
      </p:pic>
      <p:pic>
        <p:nvPicPr>
          <p:cNvPr id="143" name="Picture 14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71525" y="3050034"/>
            <a:ext cx="279507" cy="296977"/>
          </a:xfrm>
          <a:prstGeom prst="rect">
            <a:avLst/>
          </a:prstGeom>
        </p:spPr>
      </p:pic>
      <p:pic>
        <p:nvPicPr>
          <p:cNvPr id="144" name="Picture 14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55135" y="3058628"/>
            <a:ext cx="279507" cy="296977"/>
          </a:xfrm>
          <a:prstGeom prst="rect">
            <a:avLst/>
          </a:prstGeom>
        </p:spPr>
      </p:pic>
      <p:pic>
        <p:nvPicPr>
          <p:cNvPr id="145" name="Picture 14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47309" y="3050033"/>
            <a:ext cx="279507" cy="296977"/>
          </a:xfrm>
          <a:prstGeom prst="rect">
            <a:avLst/>
          </a:prstGeom>
        </p:spPr>
      </p:pic>
      <p:pic>
        <p:nvPicPr>
          <p:cNvPr id="146" name="Picture 14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38792" y="3053441"/>
            <a:ext cx="279507" cy="296977"/>
          </a:xfrm>
          <a:prstGeom prst="rect">
            <a:avLst/>
          </a:prstGeom>
        </p:spPr>
      </p:pic>
      <p:pic>
        <p:nvPicPr>
          <p:cNvPr id="147" name="Picture 14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38792" y="2736019"/>
            <a:ext cx="279507" cy="296977"/>
          </a:xfrm>
          <a:prstGeom prst="rect">
            <a:avLst/>
          </a:prstGeom>
        </p:spPr>
      </p:pic>
      <p:pic>
        <p:nvPicPr>
          <p:cNvPr id="148" name="Picture 14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38902" y="2734059"/>
            <a:ext cx="279507" cy="296977"/>
          </a:xfrm>
          <a:prstGeom prst="rect">
            <a:avLst/>
          </a:prstGeom>
        </p:spPr>
      </p:pic>
      <p:pic>
        <p:nvPicPr>
          <p:cNvPr id="149" name="Picture 14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50053" y="2746558"/>
            <a:ext cx="279507" cy="296977"/>
          </a:xfrm>
          <a:prstGeom prst="rect">
            <a:avLst/>
          </a:prstGeom>
        </p:spPr>
      </p:pic>
      <p:pic>
        <p:nvPicPr>
          <p:cNvPr id="150" name="Picture 14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73546" y="2731257"/>
            <a:ext cx="279507" cy="296977"/>
          </a:xfrm>
          <a:prstGeom prst="rect">
            <a:avLst/>
          </a:prstGeom>
        </p:spPr>
      </p:pic>
      <p:pic>
        <p:nvPicPr>
          <p:cNvPr id="152" name="Picture 15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81957" y="2739531"/>
            <a:ext cx="279507" cy="296977"/>
          </a:xfrm>
          <a:prstGeom prst="rect">
            <a:avLst/>
          </a:prstGeom>
        </p:spPr>
      </p:pic>
      <p:pic>
        <p:nvPicPr>
          <p:cNvPr id="153" name="Picture 15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06409" y="3669680"/>
            <a:ext cx="279507" cy="296977"/>
          </a:xfrm>
          <a:prstGeom prst="rect">
            <a:avLst/>
          </a:prstGeom>
        </p:spPr>
      </p:pic>
      <p:pic>
        <p:nvPicPr>
          <p:cNvPr id="154" name="Picture 15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8652" y="3371620"/>
            <a:ext cx="279507" cy="296977"/>
          </a:xfrm>
          <a:prstGeom prst="rect">
            <a:avLst/>
          </a:prstGeom>
        </p:spPr>
      </p:pic>
      <p:pic>
        <p:nvPicPr>
          <p:cNvPr id="155" name="Picture 15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89062" y="2739036"/>
            <a:ext cx="279507" cy="296977"/>
          </a:xfrm>
          <a:prstGeom prst="rect">
            <a:avLst/>
          </a:prstGeom>
        </p:spPr>
      </p:pic>
      <p:pic>
        <p:nvPicPr>
          <p:cNvPr id="156" name="Picture 15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00913" y="2741189"/>
            <a:ext cx="279507" cy="296977"/>
          </a:xfrm>
          <a:prstGeom prst="rect">
            <a:avLst/>
          </a:prstGeom>
        </p:spPr>
      </p:pic>
      <p:pic>
        <p:nvPicPr>
          <p:cNvPr id="157" name="Picture 15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69467" y="2731257"/>
            <a:ext cx="279507" cy="296977"/>
          </a:xfrm>
          <a:prstGeom prst="rect">
            <a:avLst/>
          </a:prstGeom>
        </p:spPr>
      </p:pic>
      <p:pic>
        <p:nvPicPr>
          <p:cNvPr id="158" name="Picture 15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38901" y="3980739"/>
            <a:ext cx="279507" cy="296977"/>
          </a:xfrm>
          <a:prstGeom prst="rect">
            <a:avLst/>
          </a:prstGeom>
        </p:spPr>
      </p:pic>
      <p:pic>
        <p:nvPicPr>
          <p:cNvPr id="159" name="Picture 15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35077" y="4592981"/>
            <a:ext cx="279507" cy="296977"/>
          </a:xfrm>
          <a:prstGeom prst="rect">
            <a:avLst/>
          </a:prstGeom>
        </p:spPr>
      </p:pic>
      <p:pic>
        <p:nvPicPr>
          <p:cNvPr id="161" name="Picture 16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302012" y="5212549"/>
            <a:ext cx="279507" cy="296977"/>
          </a:xfrm>
          <a:prstGeom prst="rect">
            <a:avLst/>
          </a:prstGeom>
        </p:spPr>
      </p:pic>
      <p:sp>
        <p:nvSpPr>
          <p:cNvPr id="165" name="TextBox 164"/>
          <p:cNvSpPr txBox="1"/>
          <p:nvPr/>
        </p:nvSpPr>
        <p:spPr>
          <a:xfrm>
            <a:off x="4320923" y="1916832"/>
            <a:ext cx="308098" cy="369332"/>
          </a:xfrm>
          <a:prstGeom prst="rect">
            <a:avLst/>
          </a:prstGeom>
          <a:noFill/>
        </p:spPr>
        <p:txBody>
          <a:bodyPr wrap="none" rtlCol="0">
            <a:spAutoFit/>
          </a:bodyPr>
          <a:lstStyle/>
          <a:p>
            <a:r>
              <a:rPr lang="ru-RU" dirty="0"/>
              <a:t>Б</a:t>
            </a:r>
            <a:endParaRPr lang="uk-UA" dirty="0"/>
          </a:p>
        </p:txBody>
      </p:sp>
      <p:sp>
        <p:nvSpPr>
          <p:cNvPr id="166" name="TextBox 165"/>
          <p:cNvSpPr txBox="1"/>
          <p:nvPr/>
        </p:nvSpPr>
        <p:spPr>
          <a:xfrm>
            <a:off x="4311305" y="5734041"/>
            <a:ext cx="317716" cy="369332"/>
          </a:xfrm>
          <a:prstGeom prst="rect">
            <a:avLst/>
          </a:prstGeom>
          <a:noFill/>
        </p:spPr>
        <p:txBody>
          <a:bodyPr wrap="none" rtlCol="0">
            <a:spAutoFit/>
          </a:bodyPr>
          <a:lstStyle/>
          <a:p>
            <a:r>
              <a:rPr lang="ru-RU" dirty="0"/>
              <a:t>А</a:t>
            </a:r>
            <a:endParaRPr lang="uk-UA" dirty="0"/>
          </a:p>
        </p:txBody>
      </p:sp>
      <p:sp>
        <p:nvSpPr>
          <p:cNvPr id="6" name="TextBox 5"/>
          <p:cNvSpPr txBox="1"/>
          <p:nvPr/>
        </p:nvSpPr>
        <p:spPr>
          <a:xfrm>
            <a:off x="6084168" y="2540004"/>
            <a:ext cx="1872208" cy="2308324"/>
          </a:xfrm>
          <a:prstGeom prst="rect">
            <a:avLst/>
          </a:prstGeom>
          <a:noFill/>
        </p:spPr>
        <p:txBody>
          <a:bodyPr wrap="square" rtlCol="0">
            <a:spAutoFit/>
          </a:bodyPr>
          <a:lstStyle/>
          <a:p>
            <a:r>
              <a:rPr lang="en-US" dirty="0" smtClean="0"/>
              <a:t>PPS</a:t>
            </a:r>
            <a:r>
              <a:rPr lang="ru-RU" dirty="0" smtClean="0"/>
              <a:t>.: не спешите, можете случайно кликнуть на сам слайд</a:t>
            </a:r>
            <a:r>
              <a:rPr lang="en-US" dirty="0" smtClean="0"/>
              <a:t> </a:t>
            </a:r>
            <a:r>
              <a:rPr lang="ru-RU" dirty="0" smtClean="0"/>
              <a:t>и пропустить такой увлекательный геймекспириенс</a:t>
            </a:r>
            <a:endParaRPr lang="uk-UA" dirty="0"/>
          </a:p>
        </p:txBody>
      </p:sp>
      <p:grpSp>
        <p:nvGrpSpPr>
          <p:cNvPr id="164" name="Group 163"/>
          <p:cNvGrpSpPr/>
          <p:nvPr/>
        </p:nvGrpSpPr>
        <p:grpSpPr>
          <a:xfrm>
            <a:off x="1475656" y="1772816"/>
            <a:ext cx="6696744" cy="4320480"/>
            <a:chOff x="1475656" y="1772816"/>
            <a:chExt cx="6696744" cy="4320480"/>
          </a:xfrm>
        </p:grpSpPr>
        <p:sp>
          <p:nvSpPr>
            <p:cNvPr id="162" name="Rectangle 161"/>
            <p:cNvSpPr/>
            <p:nvPr/>
          </p:nvSpPr>
          <p:spPr>
            <a:xfrm>
              <a:off x="1475656" y="1772816"/>
              <a:ext cx="6696744" cy="4320480"/>
            </a:xfrm>
            <a:prstGeom prst="rect">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solidFill>
                  <a:schemeClr val="bg1"/>
                </a:solidFill>
              </a:endParaRPr>
            </a:p>
          </p:txBody>
        </p:sp>
        <p:sp>
          <p:nvSpPr>
            <p:cNvPr id="163" name="TextBox 162"/>
            <p:cNvSpPr txBox="1"/>
            <p:nvPr/>
          </p:nvSpPr>
          <p:spPr>
            <a:xfrm>
              <a:off x="3408157" y="3385838"/>
              <a:ext cx="2768618" cy="646331"/>
            </a:xfrm>
            <a:prstGeom prst="rect">
              <a:avLst/>
            </a:prstGeom>
            <a:noFill/>
          </p:spPr>
          <p:txBody>
            <a:bodyPr wrap="square" rtlCol="0">
              <a:spAutoFit/>
            </a:bodyPr>
            <a:lstStyle/>
            <a:p>
              <a:r>
                <a:rPr lang="ru-RU" dirty="0" smtClean="0">
                  <a:hlinkClick r:id="rId10" action="ppaction://hlinksldjump"/>
                </a:rPr>
                <a:t>Вы проиграли. Нет, снова нельзя. Да, обратно в бар.</a:t>
              </a:r>
              <a:endParaRPr lang="uk-UA" dirty="0"/>
            </a:p>
          </p:txBody>
        </p:sp>
      </p:gr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81"/>
                    </p:tgtEl>
                  </p:cond>
                </p:stCondLst>
                <p:endSync evt="end" delay="0">
                  <p:rtn val="all"/>
                </p:endSync>
                <p:childTnLst>
                  <p:par>
                    <p:cTn id="3" fill="hold">
                      <p:stCondLst>
                        <p:cond delay="0"/>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81"/>
                                        </p:tgtEl>
                                        <p:attrNameLst>
                                          <p:attrName>style.visibility</p:attrName>
                                        </p:attrNameLst>
                                      </p:cBhvr>
                                      <p:to>
                                        <p:strVal val="hidden"/>
                                      </p:to>
                                    </p:set>
                                  </p:childTnLst>
                                </p:cTn>
                              </p:par>
                            </p:childTnLst>
                          </p:cTn>
                        </p:par>
                      </p:childTnLst>
                    </p:cTn>
                  </p:par>
                </p:childTnLst>
              </p:cTn>
              <p:nextCondLst>
                <p:cond evt="onClick" delay="0">
                  <p:tgtEl>
                    <p:spTgt spid="81"/>
                  </p:tgtEl>
                </p:cond>
              </p:nextCondLst>
            </p:seq>
            <p:seq concurrent="1" nextAc="seek">
              <p:cTn id="7" restart="whenNotActive" fill="hold" evtFilter="cancelBubble" nodeType="interactiveSeq">
                <p:stCondLst>
                  <p:cond evt="onClick" delay="0">
                    <p:tgtEl>
                      <p:spTgt spid="82"/>
                    </p:tgtEl>
                  </p:cond>
                </p:stCondLst>
                <p:endSync evt="end" delay="0">
                  <p:rtn val="all"/>
                </p:endSync>
                <p:childTnLst>
                  <p:par>
                    <p:cTn id="8" fill="hold">
                      <p:stCondLst>
                        <p:cond delay="0"/>
                      </p:stCondLst>
                      <p:childTnLst>
                        <p:par>
                          <p:cTn id="9" fill="hold">
                            <p:stCondLst>
                              <p:cond delay="0"/>
                            </p:stCondLst>
                            <p:childTnLst>
                              <p:par>
                                <p:cTn id="10" presetID="1" presetClass="exit" presetSubtype="0" fill="hold" nodeType="withEffect">
                                  <p:stCondLst>
                                    <p:cond delay="0"/>
                                  </p:stCondLst>
                                  <p:childTnLst>
                                    <p:set>
                                      <p:cBhvr>
                                        <p:cTn id="11" dur="1" fill="hold">
                                          <p:stCondLst>
                                            <p:cond delay="0"/>
                                          </p:stCondLst>
                                        </p:cTn>
                                        <p:tgtEl>
                                          <p:spTgt spid="82"/>
                                        </p:tgtEl>
                                        <p:attrNameLst>
                                          <p:attrName>style.visibility</p:attrName>
                                        </p:attrNameLst>
                                      </p:cBhvr>
                                      <p:to>
                                        <p:strVal val="hidden"/>
                                      </p:to>
                                    </p:set>
                                  </p:childTnLst>
                                </p:cTn>
                              </p:par>
                            </p:childTnLst>
                          </p:cTn>
                        </p:par>
                      </p:childTnLst>
                    </p:cTn>
                  </p:par>
                </p:childTnLst>
              </p:cTn>
              <p:nextCondLst>
                <p:cond evt="onClick" delay="0">
                  <p:tgtEl>
                    <p:spTgt spid="82"/>
                  </p:tgtEl>
                </p:cond>
              </p:nextCondLst>
            </p:seq>
            <p:seq concurrent="1" nextAc="seek">
              <p:cTn id="12" restart="whenNotActive" fill="hold" evtFilter="cancelBubble" nodeType="interactiveSeq">
                <p:stCondLst>
                  <p:cond evt="onClick" delay="0">
                    <p:tgtEl>
                      <p:spTgt spid="83"/>
                    </p:tgtEl>
                  </p:cond>
                </p:stCondLst>
                <p:endSync evt="end" delay="0">
                  <p:rtn val="all"/>
                </p:endSync>
                <p:childTnLst>
                  <p:par>
                    <p:cTn id="13" fill="hold">
                      <p:stCondLst>
                        <p:cond delay="0"/>
                      </p:stCondLst>
                      <p:childTnLst>
                        <p:par>
                          <p:cTn id="14" fill="hold">
                            <p:stCondLst>
                              <p:cond delay="0"/>
                            </p:stCondLst>
                            <p:childTnLst>
                              <p:par>
                                <p:cTn id="15" presetID="1" presetClass="exit" presetSubtype="0" fill="hold" nodeType="withEffect">
                                  <p:stCondLst>
                                    <p:cond delay="0"/>
                                  </p:stCondLst>
                                  <p:childTnLst>
                                    <p:set>
                                      <p:cBhvr>
                                        <p:cTn id="16" dur="1" fill="hold">
                                          <p:stCondLst>
                                            <p:cond delay="0"/>
                                          </p:stCondLst>
                                        </p:cTn>
                                        <p:tgtEl>
                                          <p:spTgt spid="83"/>
                                        </p:tgtEl>
                                        <p:attrNameLst>
                                          <p:attrName>style.visibility</p:attrName>
                                        </p:attrNameLst>
                                      </p:cBhvr>
                                      <p:to>
                                        <p:strVal val="hidden"/>
                                      </p:to>
                                    </p:set>
                                  </p:childTnLst>
                                </p:cTn>
                              </p:par>
                            </p:childTnLst>
                          </p:cTn>
                        </p:par>
                      </p:childTnLst>
                    </p:cTn>
                  </p:par>
                </p:childTnLst>
              </p:cTn>
              <p:nextCondLst>
                <p:cond evt="onClick" delay="0">
                  <p:tgtEl>
                    <p:spTgt spid="83"/>
                  </p:tgtEl>
                </p:cond>
              </p:nextCondLst>
            </p:seq>
            <p:seq concurrent="1" nextAc="seek">
              <p:cTn id="17" restart="whenNotActive" fill="hold" evtFilter="cancelBubble" nodeType="interactiveSeq">
                <p:stCondLst>
                  <p:cond evt="onClick" delay="0">
                    <p:tgtEl>
                      <p:spTgt spid="84"/>
                    </p:tgtEl>
                  </p:cond>
                </p:stCondLst>
                <p:endSync evt="end" delay="0">
                  <p:rtn val="all"/>
                </p:endSync>
                <p:childTnLst>
                  <p:par>
                    <p:cTn id="18" fill="hold">
                      <p:stCondLst>
                        <p:cond delay="0"/>
                      </p:stCondLst>
                      <p:childTnLst>
                        <p:par>
                          <p:cTn id="19" fill="hold">
                            <p:stCondLst>
                              <p:cond delay="0"/>
                            </p:stCondLst>
                            <p:childTnLst>
                              <p:par>
                                <p:cTn id="20" presetID="1" presetClass="exit" presetSubtype="0" fill="hold" nodeType="withEffect">
                                  <p:stCondLst>
                                    <p:cond delay="0"/>
                                  </p:stCondLst>
                                  <p:childTnLst>
                                    <p:set>
                                      <p:cBhvr>
                                        <p:cTn id="21" dur="1" fill="hold">
                                          <p:stCondLst>
                                            <p:cond delay="0"/>
                                          </p:stCondLst>
                                        </p:cTn>
                                        <p:tgtEl>
                                          <p:spTgt spid="84"/>
                                        </p:tgtEl>
                                        <p:attrNameLst>
                                          <p:attrName>style.visibility</p:attrName>
                                        </p:attrNameLst>
                                      </p:cBhvr>
                                      <p:to>
                                        <p:strVal val="hidden"/>
                                      </p:to>
                                    </p:set>
                                  </p:childTnLst>
                                </p:cTn>
                              </p:par>
                            </p:childTnLst>
                          </p:cTn>
                        </p:par>
                      </p:childTnLst>
                    </p:cTn>
                  </p:par>
                </p:childTnLst>
              </p:cTn>
              <p:nextCondLst>
                <p:cond evt="onClick" delay="0">
                  <p:tgtEl>
                    <p:spTgt spid="84"/>
                  </p:tgtEl>
                </p:cond>
              </p:nextCondLst>
            </p:seq>
            <p:seq concurrent="1" nextAc="seek">
              <p:cTn id="22" restart="whenNotActive" fill="hold" evtFilter="cancelBubble" nodeType="interactiveSeq">
                <p:stCondLst>
                  <p:cond evt="onClick" delay="0">
                    <p:tgtEl>
                      <p:spTgt spid="85"/>
                    </p:tgtEl>
                  </p:cond>
                </p:stCondLst>
                <p:endSync evt="end" delay="0">
                  <p:rtn val="all"/>
                </p:endSync>
                <p:childTnLst>
                  <p:par>
                    <p:cTn id="23" fill="hold">
                      <p:stCondLst>
                        <p:cond delay="0"/>
                      </p:stCondLst>
                      <p:childTnLst>
                        <p:par>
                          <p:cTn id="24" fill="hold">
                            <p:stCondLst>
                              <p:cond delay="0"/>
                            </p:stCondLst>
                            <p:childTnLst>
                              <p:par>
                                <p:cTn id="25" presetID="1" presetClass="exit" presetSubtype="0" fill="hold" nodeType="withEffect">
                                  <p:stCondLst>
                                    <p:cond delay="0"/>
                                  </p:stCondLst>
                                  <p:childTnLst>
                                    <p:set>
                                      <p:cBhvr>
                                        <p:cTn id="26" dur="1" fill="hold">
                                          <p:stCondLst>
                                            <p:cond delay="0"/>
                                          </p:stCondLst>
                                        </p:cTn>
                                        <p:tgtEl>
                                          <p:spTgt spid="85"/>
                                        </p:tgtEl>
                                        <p:attrNameLst>
                                          <p:attrName>style.visibility</p:attrName>
                                        </p:attrNameLst>
                                      </p:cBhvr>
                                      <p:to>
                                        <p:strVal val="hidden"/>
                                      </p:to>
                                    </p:set>
                                  </p:childTnLst>
                                </p:cTn>
                              </p:par>
                            </p:childTnLst>
                          </p:cTn>
                        </p:par>
                      </p:childTnLst>
                    </p:cTn>
                  </p:par>
                </p:childTnLst>
              </p:cTn>
              <p:nextCondLst>
                <p:cond evt="onClick" delay="0">
                  <p:tgtEl>
                    <p:spTgt spid="85"/>
                  </p:tgtEl>
                </p:cond>
              </p:nextCondLst>
            </p:seq>
            <p:seq concurrent="1" nextAc="seek">
              <p:cTn id="27" restart="whenNotActive" fill="hold" evtFilter="cancelBubble" nodeType="interactiveSeq">
                <p:stCondLst>
                  <p:cond evt="onClick" delay="0">
                    <p:tgtEl>
                      <p:spTgt spid="86"/>
                    </p:tgtEl>
                  </p:cond>
                </p:stCondLst>
                <p:endSync evt="end" delay="0">
                  <p:rtn val="all"/>
                </p:endSync>
                <p:childTnLst>
                  <p:par>
                    <p:cTn id="28" fill="hold">
                      <p:stCondLst>
                        <p:cond delay="0"/>
                      </p:stCondLst>
                      <p:childTnLst>
                        <p:par>
                          <p:cTn id="29" fill="hold">
                            <p:stCondLst>
                              <p:cond delay="0"/>
                            </p:stCondLst>
                            <p:childTnLst>
                              <p:par>
                                <p:cTn id="30" presetID="1" presetClass="exit" presetSubtype="0" fill="hold" nodeType="withEffect">
                                  <p:stCondLst>
                                    <p:cond delay="0"/>
                                  </p:stCondLst>
                                  <p:childTnLst>
                                    <p:set>
                                      <p:cBhvr>
                                        <p:cTn id="31" dur="1" fill="hold">
                                          <p:stCondLst>
                                            <p:cond delay="0"/>
                                          </p:stCondLst>
                                        </p:cTn>
                                        <p:tgtEl>
                                          <p:spTgt spid="86"/>
                                        </p:tgtEl>
                                        <p:attrNameLst>
                                          <p:attrName>style.visibility</p:attrName>
                                        </p:attrNameLst>
                                      </p:cBhvr>
                                      <p:to>
                                        <p:strVal val="hidden"/>
                                      </p:to>
                                    </p:set>
                                  </p:childTnLst>
                                </p:cTn>
                              </p:par>
                            </p:childTnLst>
                          </p:cTn>
                        </p:par>
                      </p:childTnLst>
                    </p:cTn>
                  </p:par>
                </p:childTnLst>
              </p:cTn>
              <p:nextCondLst>
                <p:cond evt="onClick" delay="0">
                  <p:tgtEl>
                    <p:spTgt spid="86"/>
                  </p:tgtEl>
                </p:cond>
              </p:nextCondLst>
            </p:seq>
            <p:seq concurrent="1" nextAc="seek">
              <p:cTn id="32" restart="whenNotActive" fill="hold" evtFilter="cancelBubble" nodeType="interactiveSeq">
                <p:stCondLst>
                  <p:cond evt="onClick" delay="0">
                    <p:tgtEl>
                      <p:spTgt spid="87"/>
                    </p:tgtEl>
                  </p:cond>
                </p:stCondLst>
                <p:endSync evt="end" delay="0">
                  <p:rtn val="all"/>
                </p:endSync>
                <p:childTnLst>
                  <p:par>
                    <p:cTn id="33" fill="hold">
                      <p:stCondLst>
                        <p:cond delay="0"/>
                      </p:stCondLst>
                      <p:childTnLst>
                        <p:par>
                          <p:cTn id="34" fill="hold">
                            <p:stCondLst>
                              <p:cond delay="0"/>
                            </p:stCondLst>
                            <p:childTnLst>
                              <p:par>
                                <p:cTn id="35" presetID="1" presetClass="exit" presetSubtype="0" fill="hold" nodeType="withEffect">
                                  <p:stCondLst>
                                    <p:cond delay="0"/>
                                  </p:stCondLst>
                                  <p:childTnLst>
                                    <p:set>
                                      <p:cBhvr>
                                        <p:cTn id="36" dur="1" fill="hold">
                                          <p:stCondLst>
                                            <p:cond delay="0"/>
                                          </p:stCondLst>
                                        </p:cTn>
                                        <p:tgtEl>
                                          <p:spTgt spid="87"/>
                                        </p:tgtEl>
                                        <p:attrNameLst>
                                          <p:attrName>style.visibility</p:attrName>
                                        </p:attrNameLst>
                                      </p:cBhvr>
                                      <p:to>
                                        <p:strVal val="hidden"/>
                                      </p:to>
                                    </p:set>
                                  </p:childTnLst>
                                </p:cTn>
                              </p:par>
                            </p:childTnLst>
                          </p:cTn>
                        </p:par>
                      </p:childTnLst>
                    </p:cTn>
                  </p:par>
                </p:childTnLst>
              </p:cTn>
              <p:nextCondLst>
                <p:cond evt="onClick" delay="0">
                  <p:tgtEl>
                    <p:spTgt spid="87"/>
                  </p:tgtEl>
                </p:cond>
              </p:nextCondLst>
            </p:seq>
            <p:seq concurrent="1" nextAc="seek">
              <p:cTn id="37" restart="whenNotActive" fill="hold" evtFilter="cancelBubble" nodeType="interactiveSeq">
                <p:stCondLst>
                  <p:cond evt="onClick" delay="0">
                    <p:tgtEl>
                      <p:spTgt spid="88"/>
                    </p:tgtEl>
                  </p:cond>
                </p:stCondLst>
                <p:endSync evt="end" delay="0">
                  <p:rtn val="all"/>
                </p:endSync>
                <p:childTnLst>
                  <p:par>
                    <p:cTn id="38" fill="hold">
                      <p:stCondLst>
                        <p:cond delay="0"/>
                      </p:stCondLst>
                      <p:childTnLst>
                        <p:par>
                          <p:cTn id="39" fill="hold">
                            <p:stCondLst>
                              <p:cond delay="0"/>
                            </p:stCondLst>
                            <p:childTnLst>
                              <p:par>
                                <p:cTn id="40" presetID="1" presetClass="exit" presetSubtype="0" fill="hold" nodeType="withEffect">
                                  <p:stCondLst>
                                    <p:cond delay="0"/>
                                  </p:stCondLst>
                                  <p:childTnLst>
                                    <p:set>
                                      <p:cBhvr>
                                        <p:cTn id="41" dur="1" fill="hold">
                                          <p:stCondLst>
                                            <p:cond delay="0"/>
                                          </p:stCondLst>
                                        </p:cTn>
                                        <p:tgtEl>
                                          <p:spTgt spid="88"/>
                                        </p:tgtEl>
                                        <p:attrNameLst>
                                          <p:attrName>style.visibility</p:attrName>
                                        </p:attrNameLst>
                                      </p:cBhvr>
                                      <p:to>
                                        <p:strVal val="hidden"/>
                                      </p:to>
                                    </p:set>
                                  </p:childTnLst>
                                </p:cTn>
                              </p:par>
                            </p:childTnLst>
                          </p:cTn>
                        </p:par>
                      </p:childTnLst>
                    </p:cTn>
                  </p:par>
                </p:childTnLst>
              </p:cTn>
              <p:nextCondLst>
                <p:cond evt="onClick" delay="0">
                  <p:tgtEl>
                    <p:spTgt spid="88"/>
                  </p:tgtEl>
                </p:cond>
              </p:nextCondLst>
            </p:seq>
            <p:seq concurrent="1" nextAc="seek">
              <p:cTn id="42" restart="whenNotActive" fill="hold" evtFilter="cancelBubble" nodeType="interactiveSeq">
                <p:stCondLst>
                  <p:cond evt="onClick" delay="0">
                    <p:tgtEl>
                      <p:spTgt spid="89"/>
                    </p:tgtEl>
                  </p:cond>
                </p:stCondLst>
                <p:endSync evt="end" delay="0">
                  <p:rtn val="all"/>
                </p:endSync>
                <p:childTnLst>
                  <p:par>
                    <p:cTn id="43" fill="hold">
                      <p:stCondLst>
                        <p:cond delay="0"/>
                      </p:stCondLst>
                      <p:childTnLst>
                        <p:par>
                          <p:cTn id="44" fill="hold">
                            <p:stCondLst>
                              <p:cond delay="0"/>
                            </p:stCondLst>
                            <p:childTnLst>
                              <p:par>
                                <p:cTn id="45" presetID="1" presetClass="exit" presetSubtype="0" fill="hold" nodeType="withEffect">
                                  <p:stCondLst>
                                    <p:cond delay="0"/>
                                  </p:stCondLst>
                                  <p:childTnLst>
                                    <p:set>
                                      <p:cBhvr>
                                        <p:cTn id="46" dur="1" fill="hold">
                                          <p:stCondLst>
                                            <p:cond delay="0"/>
                                          </p:stCondLst>
                                        </p:cTn>
                                        <p:tgtEl>
                                          <p:spTgt spid="89"/>
                                        </p:tgtEl>
                                        <p:attrNameLst>
                                          <p:attrName>style.visibility</p:attrName>
                                        </p:attrNameLst>
                                      </p:cBhvr>
                                      <p:to>
                                        <p:strVal val="hidden"/>
                                      </p:to>
                                    </p:set>
                                  </p:childTnLst>
                                </p:cTn>
                              </p:par>
                            </p:childTnLst>
                          </p:cTn>
                        </p:par>
                      </p:childTnLst>
                    </p:cTn>
                  </p:par>
                </p:childTnLst>
              </p:cTn>
              <p:nextCondLst>
                <p:cond evt="onClick" delay="0">
                  <p:tgtEl>
                    <p:spTgt spid="89"/>
                  </p:tgtEl>
                </p:cond>
              </p:nextCondLst>
            </p:seq>
            <p:seq concurrent="1" nextAc="seek">
              <p:cTn id="47" restart="whenNotActive" fill="hold" evtFilter="cancelBubble" nodeType="interactiveSeq">
                <p:stCondLst>
                  <p:cond evt="onClick" delay="0">
                    <p:tgtEl>
                      <p:spTgt spid="90"/>
                    </p:tgtEl>
                  </p:cond>
                </p:stCondLst>
                <p:endSync evt="end" delay="0">
                  <p:rtn val="all"/>
                </p:endSync>
                <p:childTnLst>
                  <p:par>
                    <p:cTn id="48" fill="hold">
                      <p:stCondLst>
                        <p:cond delay="0"/>
                      </p:stCondLst>
                      <p:childTnLst>
                        <p:par>
                          <p:cTn id="49" fill="hold">
                            <p:stCondLst>
                              <p:cond delay="0"/>
                            </p:stCondLst>
                            <p:childTnLst>
                              <p:par>
                                <p:cTn id="50" presetID="1" presetClass="exit" presetSubtype="0" fill="hold" nodeType="withEffect">
                                  <p:stCondLst>
                                    <p:cond delay="0"/>
                                  </p:stCondLst>
                                  <p:childTnLst>
                                    <p:set>
                                      <p:cBhvr>
                                        <p:cTn id="51" dur="1" fill="hold">
                                          <p:stCondLst>
                                            <p:cond delay="0"/>
                                          </p:stCondLst>
                                        </p:cTn>
                                        <p:tgtEl>
                                          <p:spTgt spid="90"/>
                                        </p:tgtEl>
                                        <p:attrNameLst>
                                          <p:attrName>style.visibility</p:attrName>
                                        </p:attrNameLst>
                                      </p:cBhvr>
                                      <p:to>
                                        <p:strVal val="hidden"/>
                                      </p:to>
                                    </p:set>
                                  </p:childTnLst>
                                </p:cTn>
                              </p:par>
                            </p:childTnLst>
                          </p:cTn>
                        </p:par>
                      </p:childTnLst>
                    </p:cTn>
                  </p:par>
                </p:childTnLst>
              </p:cTn>
              <p:nextCondLst>
                <p:cond evt="onClick" delay="0">
                  <p:tgtEl>
                    <p:spTgt spid="90"/>
                  </p:tgtEl>
                </p:cond>
              </p:nextCondLst>
            </p:seq>
            <p:seq concurrent="1" nextAc="seek">
              <p:cTn id="52" restart="whenNotActive" fill="hold" evtFilter="cancelBubble" nodeType="interactiveSeq">
                <p:stCondLst>
                  <p:cond evt="onClick" delay="0">
                    <p:tgtEl>
                      <p:spTgt spid="91"/>
                    </p:tgtEl>
                  </p:cond>
                </p:stCondLst>
                <p:endSync evt="end" delay="0">
                  <p:rtn val="all"/>
                </p:endSync>
                <p:childTnLst>
                  <p:par>
                    <p:cTn id="53" fill="hold">
                      <p:stCondLst>
                        <p:cond delay="0"/>
                      </p:stCondLst>
                      <p:childTnLst>
                        <p:par>
                          <p:cTn id="54" fill="hold">
                            <p:stCondLst>
                              <p:cond delay="0"/>
                            </p:stCondLst>
                            <p:childTnLst>
                              <p:par>
                                <p:cTn id="55" presetID="1" presetClass="exit" presetSubtype="0" fill="hold" nodeType="withEffect">
                                  <p:stCondLst>
                                    <p:cond delay="0"/>
                                  </p:stCondLst>
                                  <p:childTnLst>
                                    <p:set>
                                      <p:cBhvr>
                                        <p:cTn id="56" dur="1" fill="hold">
                                          <p:stCondLst>
                                            <p:cond delay="0"/>
                                          </p:stCondLst>
                                        </p:cTn>
                                        <p:tgtEl>
                                          <p:spTgt spid="91"/>
                                        </p:tgtEl>
                                        <p:attrNameLst>
                                          <p:attrName>style.visibility</p:attrName>
                                        </p:attrNameLst>
                                      </p:cBhvr>
                                      <p:to>
                                        <p:strVal val="hidden"/>
                                      </p:to>
                                    </p:set>
                                  </p:childTnLst>
                                </p:cTn>
                              </p:par>
                            </p:childTnLst>
                          </p:cTn>
                        </p:par>
                      </p:childTnLst>
                    </p:cTn>
                  </p:par>
                </p:childTnLst>
              </p:cTn>
              <p:nextCondLst>
                <p:cond evt="onClick" delay="0">
                  <p:tgtEl>
                    <p:spTgt spid="91"/>
                  </p:tgtEl>
                </p:cond>
              </p:nextCondLst>
            </p:seq>
            <p:seq concurrent="1" nextAc="seek">
              <p:cTn id="57" restart="whenNotActive" fill="hold" evtFilter="cancelBubble" nodeType="interactiveSeq">
                <p:stCondLst>
                  <p:cond evt="onClick" delay="0">
                    <p:tgtEl>
                      <p:spTgt spid="92"/>
                    </p:tgtEl>
                  </p:cond>
                </p:stCondLst>
                <p:endSync evt="end" delay="0">
                  <p:rtn val="all"/>
                </p:endSync>
                <p:childTnLst>
                  <p:par>
                    <p:cTn id="58" fill="hold">
                      <p:stCondLst>
                        <p:cond delay="0"/>
                      </p:stCondLst>
                      <p:childTnLst>
                        <p:par>
                          <p:cTn id="59" fill="hold">
                            <p:stCondLst>
                              <p:cond delay="0"/>
                            </p:stCondLst>
                            <p:childTnLst>
                              <p:par>
                                <p:cTn id="60" presetID="1" presetClass="exit" presetSubtype="0" fill="hold" nodeType="withEffect">
                                  <p:stCondLst>
                                    <p:cond delay="0"/>
                                  </p:stCondLst>
                                  <p:childTnLst>
                                    <p:set>
                                      <p:cBhvr>
                                        <p:cTn id="61" dur="1" fill="hold">
                                          <p:stCondLst>
                                            <p:cond delay="0"/>
                                          </p:stCondLst>
                                        </p:cTn>
                                        <p:tgtEl>
                                          <p:spTgt spid="92"/>
                                        </p:tgtEl>
                                        <p:attrNameLst>
                                          <p:attrName>style.visibility</p:attrName>
                                        </p:attrNameLst>
                                      </p:cBhvr>
                                      <p:to>
                                        <p:strVal val="hidden"/>
                                      </p:to>
                                    </p:set>
                                  </p:childTnLst>
                                </p:cTn>
                              </p:par>
                            </p:childTnLst>
                          </p:cTn>
                        </p:par>
                      </p:childTnLst>
                    </p:cTn>
                  </p:par>
                </p:childTnLst>
              </p:cTn>
              <p:nextCondLst>
                <p:cond evt="onClick" delay="0">
                  <p:tgtEl>
                    <p:spTgt spid="92"/>
                  </p:tgtEl>
                </p:cond>
              </p:nextCondLst>
            </p:seq>
            <p:seq concurrent="1" nextAc="seek">
              <p:cTn id="62" restart="whenNotActive" fill="hold" evtFilter="cancelBubble" nodeType="interactiveSeq">
                <p:stCondLst>
                  <p:cond evt="onClick" delay="0">
                    <p:tgtEl>
                      <p:spTgt spid="93"/>
                    </p:tgtEl>
                  </p:cond>
                </p:stCondLst>
                <p:endSync evt="end" delay="0">
                  <p:rtn val="all"/>
                </p:endSync>
                <p:childTnLst>
                  <p:par>
                    <p:cTn id="63" fill="hold">
                      <p:stCondLst>
                        <p:cond delay="0"/>
                      </p:stCondLst>
                      <p:childTnLst>
                        <p:par>
                          <p:cTn id="64" fill="hold">
                            <p:stCondLst>
                              <p:cond delay="0"/>
                            </p:stCondLst>
                            <p:childTnLst>
                              <p:par>
                                <p:cTn id="65" presetID="1" presetClass="exit" presetSubtype="0" fill="hold" nodeType="withEffect">
                                  <p:stCondLst>
                                    <p:cond delay="0"/>
                                  </p:stCondLst>
                                  <p:childTnLst>
                                    <p:set>
                                      <p:cBhvr>
                                        <p:cTn id="66" dur="1" fill="hold">
                                          <p:stCondLst>
                                            <p:cond delay="0"/>
                                          </p:stCondLst>
                                        </p:cTn>
                                        <p:tgtEl>
                                          <p:spTgt spid="93"/>
                                        </p:tgtEl>
                                        <p:attrNameLst>
                                          <p:attrName>style.visibility</p:attrName>
                                        </p:attrNameLst>
                                      </p:cBhvr>
                                      <p:to>
                                        <p:strVal val="hidden"/>
                                      </p:to>
                                    </p:set>
                                  </p:childTnLst>
                                </p:cTn>
                              </p:par>
                            </p:childTnLst>
                          </p:cTn>
                        </p:par>
                      </p:childTnLst>
                    </p:cTn>
                  </p:par>
                </p:childTnLst>
              </p:cTn>
              <p:nextCondLst>
                <p:cond evt="onClick" delay="0">
                  <p:tgtEl>
                    <p:spTgt spid="93"/>
                  </p:tgtEl>
                </p:cond>
              </p:nextCondLst>
            </p:seq>
            <p:seq concurrent="1" nextAc="seek">
              <p:cTn id="67" restart="whenNotActive" fill="hold" evtFilter="cancelBubble" nodeType="interactiveSeq">
                <p:stCondLst>
                  <p:cond evt="onClick" delay="0">
                    <p:tgtEl>
                      <p:spTgt spid="94"/>
                    </p:tgtEl>
                  </p:cond>
                </p:stCondLst>
                <p:endSync evt="end" delay="0">
                  <p:rtn val="all"/>
                </p:endSync>
                <p:childTnLst>
                  <p:par>
                    <p:cTn id="68" fill="hold">
                      <p:stCondLst>
                        <p:cond delay="0"/>
                      </p:stCondLst>
                      <p:childTnLst>
                        <p:par>
                          <p:cTn id="69" fill="hold">
                            <p:stCondLst>
                              <p:cond delay="0"/>
                            </p:stCondLst>
                            <p:childTnLst>
                              <p:par>
                                <p:cTn id="70" presetID="1" presetClass="exit" presetSubtype="0" fill="hold" nodeType="withEffect">
                                  <p:stCondLst>
                                    <p:cond delay="0"/>
                                  </p:stCondLst>
                                  <p:childTnLst>
                                    <p:set>
                                      <p:cBhvr>
                                        <p:cTn id="71" dur="1" fill="hold">
                                          <p:stCondLst>
                                            <p:cond delay="0"/>
                                          </p:stCondLst>
                                        </p:cTn>
                                        <p:tgtEl>
                                          <p:spTgt spid="94"/>
                                        </p:tgtEl>
                                        <p:attrNameLst>
                                          <p:attrName>style.visibility</p:attrName>
                                        </p:attrNameLst>
                                      </p:cBhvr>
                                      <p:to>
                                        <p:strVal val="hidden"/>
                                      </p:to>
                                    </p:set>
                                  </p:childTnLst>
                                </p:cTn>
                              </p:par>
                            </p:childTnLst>
                          </p:cTn>
                        </p:par>
                      </p:childTnLst>
                    </p:cTn>
                  </p:par>
                </p:childTnLst>
              </p:cTn>
              <p:nextCondLst>
                <p:cond evt="onClick" delay="0">
                  <p:tgtEl>
                    <p:spTgt spid="94"/>
                  </p:tgtEl>
                </p:cond>
              </p:nextCondLst>
            </p:seq>
            <p:seq concurrent="1" nextAc="seek">
              <p:cTn id="72" restart="whenNotActive" fill="hold" evtFilter="cancelBubble" nodeType="interactiveSeq">
                <p:stCondLst>
                  <p:cond evt="onClick" delay="0">
                    <p:tgtEl>
                      <p:spTgt spid="95"/>
                    </p:tgtEl>
                  </p:cond>
                </p:stCondLst>
                <p:endSync evt="end" delay="0">
                  <p:rtn val="all"/>
                </p:endSync>
                <p:childTnLst>
                  <p:par>
                    <p:cTn id="73" fill="hold">
                      <p:stCondLst>
                        <p:cond delay="0"/>
                      </p:stCondLst>
                      <p:childTnLst>
                        <p:par>
                          <p:cTn id="74" fill="hold">
                            <p:stCondLst>
                              <p:cond delay="0"/>
                            </p:stCondLst>
                            <p:childTnLst>
                              <p:par>
                                <p:cTn id="75" presetID="1" presetClass="exit" presetSubtype="0" fill="hold" nodeType="withEffect">
                                  <p:stCondLst>
                                    <p:cond delay="0"/>
                                  </p:stCondLst>
                                  <p:childTnLst>
                                    <p:set>
                                      <p:cBhvr>
                                        <p:cTn id="76" dur="1" fill="hold">
                                          <p:stCondLst>
                                            <p:cond delay="0"/>
                                          </p:stCondLst>
                                        </p:cTn>
                                        <p:tgtEl>
                                          <p:spTgt spid="95"/>
                                        </p:tgtEl>
                                        <p:attrNameLst>
                                          <p:attrName>style.visibility</p:attrName>
                                        </p:attrNameLst>
                                      </p:cBhvr>
                                      <p:to>
                                        <p:strVal val="hidden"/>
                                      </p:to>
                                    </p:set>
                                  </p:childTnLst>
                                </p:cTn>
                              </p:par>
                            </p:childTnLst>
                          </p:cTn>
                        </p:par>
                      </p:childTnLst>
                    </p:cTn>
                  </p:par>
                </p:childTnLst>
              </p:cTn>
              <p:nextCondLst>
                <p:cond evt="onClick" delay="0">
                  <p:tgtEl>
                    <p:spTgt spid="95"/>
                  </p:tgtEl>
                </p:cond>
              </p:nextCondLst>
            </p:seq>
            <p:seq concurrent="1" nextAc="seek">
              <p:cTn id="77" restart="whenNotActive" fill="hold" evtFilter="cancelBubble" nodeType="interactiveSeq">
                <p:stCondLst>
                  <p:cond evt="onClick" delay="0">
                    <p:tgtEl>
                      <p:spTgt spid="96"/>
                    </p:tgtEl>
                  </p:cond>
                </p:stCondLst>
                <p:endSync evt="end" delay="0">
                  <p:rtn val="all"/>
                </p:endSync>
                <p:childTnLst>
                  <p:par>
                    <p:cTn id="78" fill="hold">
                      <p:stCondLst>
                        <p:cond delay="0"/>
                      </p:stCondLst>
                      <p:childTnLst>
                        <p:par>
                          <p:cTn id="79" fill="hold">
                            <p:stCondLst>
                              <p:cond delay="0"/>
                            </p:stCondLst>
                            <p:childTnLst>
                              <p:par>
                                <p:cTn id="80" presetID="1" presetClass="exit" presetSubtype="0" fill="hold" nodeType="withEffect">
                                  <p:stCondLst>
                                    <p:cond delay="0"/>
                                  </p:stCondLst>
                                  <p:childTnLst>
                                    <p:set>
                                      <p:cBhvr>
                                        <p:cTn id="81" dur="1" fill="hold">
                                          <p:stCondLst>
                                            <p:cond delay="0"/>
                                          </p:stCondLst>
                                        </p:cTn>
                                        <p:tgtEl>
                                          <p:spTgt spid="96"/>
                                        </p:tgtEl>
                                        <p:attrNameLst>
                                          <p:attrName>style.visibility</p:attrName>
                                        </p:attrNameLst>
                                      </p:cBhvr>
                                      <p:to>
                                        <p:strVal val="hidden"/>
                                      </p:to>
                                    </p:set>
                                  </p:childTnLst>
                                </p:cTn>
                              </p:par>
                            </p:childTnLst>
                          </p:cTn>
                        </p:par>
                      </p:childTnLst>
                    </p:cTn>
                  </p:par>
                </p:childTnLst>
              </p:cTn>
              <p:nextCondLst>
                <p:cond evt="onClick" delay="0">
                  <p:tgtEl>
                    <p:spTgt spid="96"/>
                  </p:tgtEl>
                </p:cond>
              </p:nextCondLst>
            </p:seq>
            <p:seq concurrent="1" nextAc="seek">
              <p:cTn id="82" restart="whenNotActive" fill="hold" evtFilter="cancelBubble" nodeType="interactiveSeq">
                <p:stCondLst>
                  <p:cond evt="onClick" delay="0">
                    <p:tgtEl>
                      <p:spTgt spid="97"/>
                    </p:tgtEl>
                  </p:cond>
                </p:stCondLst>
                <p:endSync evt="end" delay="0">
                  <p:rtn val="all"/>
                </p:endSync>
                <p:childTnLst>
                  <p:par>
                    <p:cTn id="83" fill="hold">
                      <p:stCondLst>
                        <p:cond delay="0"/>
                      </p:stCondLst>
                      <p:childTnLst>
                        <p:par>
                          <p:cTn id="84" fill="hold">
                            <p:stCondLst>
                              <p:cond delay="0"/>
                            </p:stCondLst>
                            <p:childTnLst>
                              <p:par>
                                <p:cTn id="85" presetID="1" presetClass="exit" presetSubtype="0" fill="hold" nodeType="withEffect">
                                  <p:stCondLst>
                                    <p:cond delay="0"/>
                                  </p:stCondLst>
                                  <p:childTnLst>
                                    <p:set>
                                      <p:cBhvr>
                                        <p:cTn id="86" dur="1" fill="hold">
                                          <p:stCondLst>
                                            <p:cond delay="0"/>
                                          </p:stCondLst>
                                        </p:cTn>
                                        <p:tgtEl>
                                          <p:spTgt spid="97"/>
                                        </p:tgtEl>
                                        <p:attrNameLst>
                                          <p:attrName>style.visibility</p:attrName>
                                        </p:attrNameLst>
                                      </p:cBhvr>
                                      <p:to>
                                        <p:strVal val="hidden"/>
                                      </p:to>
                                    </p:set>
                                  </p:childTnLst>
                                </p:cTn>
                              </p:par>
                            </p:childTnLst>
                          </p:cTn>
                        </p:par>
                      </p:childTnLst>
                    </p:cTn>
                  </p:par>
                </p:childTnLst>
              </p:cTn>
              <p:nextCondLst>
                <p:cond evt="onClick" delay="0">
                  <p:tgtEl>
                    <p:spTgt spid="97"/>
                  </p:tgtEl>
                </p:cond>
              </p:nextCondLst>
            </p:seq>
            <p:seq concurrent="1" nextAc="seek">
              <p:cTn id="87" restart="whenNotActive" fill="hold" evtFilter="cancelBubble" nodeType="interactiveSeq">
                <p:stCondLst>
                  <p:cond evt="onClick" delay="0">
                    <p:tgtEl>
                      <p:spTgt spid="98"/>
                    </p:tgtEl>
                  </p:cond>
                </p:stCondLst>
                <p:endSync evt="end" delay="0">
                  <p:rtn val="all"/>
                </p:endSync>
                <p:childTnLst>
                  <p:par>
                    <p:cTn id="88" fill="hold">
                      <p:stCondLst>
                        <p:cond delay="0"/>
                      </p:stCondLst>
                      <p:childTnLst>
                        <p:par>
                          <p:cTn id="89" fill="hold">
                            <p:stCondLst>
                              <p:cond delay="0"/>
                            </p:stCondLst>
                            <p:childTnLst>
                              <p:par>
                                <p:cTn id="90" presetID="1" presetClass="exit" presetSubtype="0" fill="hold" nodeType="withEffect">
                                  <p:stCondLst>
                                    <p:cond delay="0"/>
                                  </p:stCondLst>
                                  <p:childTnLst>
                                    <p:set>
                                      <p:cBhvr>
                                        <p:cTn id="91" dur="1" fill="hold">
                                          <p:stCondLst>
                                            <p:cond delay="0"/>
                                          </p:stCondLst>
                                        </p:cTn>
                                        <p:tgtEl>
                                          <p:spTgt spid="98"/>
                                        </p:tgtEl>
                                        <p:attrNameLst>
                                          <p:attrName>style.visibility</p:attrName>
                                        </p:attrNameLst>
                                      </p:cBhvr>
                                      <p:to>
                                        <p:strVal val="hidden"/>
                                      </p:to>
                                    </p:set>
                                  </p:childTnLst>
                                </p:cTn>
                              </p:par>
                            </p:childTnLst>
                          </p:cTn>
                        </p:par>
                      </p:childTnLst>
                    </p:cTn>
                  </p:par>
                </p:childTnLst>
              </p:cTn>
              <p:nextCondLst>
                <p:cond evt="onClick" delay="0">
                  <p:tgtEl>
                    <p:spTgt spid="98"/>
                  </p:tgtEl>
                </p:cond>
              </p:nextCondLst>
            </p:seq>
            <p:seq concurrent="1" nextAc="seek">
              <p:cTn id="92" restart="whenNotActive" fill="hold" evtFilter="cancelBubble" nodeType="interactiveSeq">
                <p:stCondLst>
                  <p:cond evt="onClick" delay="0">
                    <p:tgtEl>
                      <p:spTgt spid="99"/>
                    </p:tgtEl>
                  </p:cond>
                </p:stCondLst>
                <p:endSync evt="end" delay="0">
                  <p:rtn val="all"/>
                </p:endSync>
                <p:childTnLst>
                  <p:par>
                    <p:cTn id="93" fill="hold">
                      <p:stCondLst>
                        <p:cond delay="0"/>
                      </p:stCondLst>
                      <p:childTnLst>
                        <p:par>
                          <p:cTn id="94" fill="hold">
                            <p:stCondLst>
                              <p:cond delay="0"/>
                            </p:stCondLst>
                            <p:childTnLst>
                              <p:par>
                                <p:cTn id="95" presetID="1" presetClass="exit" presetSubtype="0" fill="hold" nodeType="withEffect">
                                  <p:stCondLst>
                                    <p:cond delay="0"/>
                                  </p:stCondLst>
                                  <p:childTnLst>
                                    <p:set>
                                      <p:cBhvr>
                                        <p:cTn id="96" dur="1" fill="hold">
                                          <p:stCondLst>
                                            <p:cond delay="0"/>
                                          </p:stCondLst>
                                        </p:cTn>
                                        <p:tgtEl>
                                          <p:spTgt spid="99"/>
                                        </p:tgtEl>
                                        <p:attrNameLst>
                                          <p:attrName>style.visibility</p:attrName>
                                        </p:attrNameLst>
                                      </p:cBhvr>
                                      <p:to>
                                        <p:strVal val="hidden"/>
                                      </p:to>
                                    </p:set>
                                  </p:childTnLst>
                                </p:cTn>
                              </p:par>
                            </p:childTnLst>
                          </p:cTn>
                        </p:par>
                      </p:childTnLst>
                    </p:cTn>
                  </p:par>
                </p:childTnLst>
              </p:cTn>
              <p:nextCondLst>
                <p:cond evt="onClick" delay="0">
                  <p:tgtEl>
                    <p:spTgt spid="99"/>
                  </p:tgtEl>
                </p:cond>
              </p:nextCondLst>
            </p:seq>
            <p:seq concurrent="1" nextAc="seek">
              <p:cTn id="97" restart="whenNotActive" fill="hold" evtFilter="cancelBubble" nodeType="interactiveSeq">
                <p:stCondLst>
                  <p:cond evt="onClick" delay="0">
                    <p:tgtEl>
                      <p:spTgt spid="100"/>
                    </p:tgtEl>
                  </p:cond>
                </p:stCondLst>
                <p:endSync evt="end" delay="0">
                  <p:rtn val="all"/>
                </p:endSync>
                <p:childTnLst>
                  <p:par>
                    <p:cTn id="98" fill="hold">
                      <p:stCondLst>
                        <p:cond delay="0"/>
                      </p:stCondLst>
                      <p:childTnLst>
                        <p:par>
                          <p:cTn id="99" fill="hold">
                            <p:stCondLst>
                              <p:cond delay="0"/>
                            </p:stCondLst>
                            <p:childTnLst>
                              <p:par>
                                <p:cTn id="100" presetID="1" presetClass="exit" presetSubtype="0" fill="hold" nodeType="withEffect">
                                  <p:stCondLst>
                                    <p:cond delay="0"/>
                                  </p:stCondLst>
                                  <p:childTnLst>
                                    <p:set>
                                      <p:cBhvr>
                                        <p:cTn id="101" dur="1" fill="hold">
                                          <p:stCondLst>
                                            <p:cond delay="0"/>
                                          </p:stCondLst>
                                        </p:cTn>
                                        <p:tgtEl>
                                          <p:spTgt spid="100"/>
                                        </p:tgtEl>
                                        <p:attrNameLst>
                                          <p:attrName>style.visibility</p:attrName>
                                        </p:attrNameLst>
                                      </p:cBhvr>
                                      <p:to>
                                        <p:strVal val="hidden"/>
                                      </p:to>
                                    </p:set>
                                  </p:childTnLst>
                                </p:cTn>
                              </p:par>
                            </p:childTnLst>
                          </p:cTn>
                        </p:par>
                      </p:childTnLst>
                    </p:cTn>
                  </p:par>
                </p:childTnLst>
              </p:cTn>
              <p:nextCondLst>
                <p:cond evt="onClick" delay="0">
                  <p:tgtEl>
                    <p:spTgt spid="100"/>
                  </p:tgtEl>
                </p:cond>
              </p:nextCondLst>
            </p:seq>
            <p:seq concurrent="1" nextAc="seek">
              <p:cTn id="102" restart="whenNotActive" fill="hold" evtFilter="cancelBubble" nodeType="interactiveSeq">
                <p:stCondLst>
                  <p:cond evt="onClick" delay="0">
                    <p:tgtEl>
                      <p:spTgt spid="101"/>
                    </p:tgtEl>
                  </p:cond>
                </p:stCondLst>
                <p:endSync evt="end" delay="0">
                  <p:rtn val="all"/>
                </p:endSync>
                <p:childTnLst>
                  <p:par>
                    <p:cTn id="103" fill="hold">
                      <p:stCondLst>
                        <p:cond delay="0"/>
                      </p:stCondLst>
                      <p:childTnLst>
                        <p:par>
                          <p:cTn id="104" fill="hold">
                            <p:stCondLst>
                              <p:cond delay="0"/>
                            </p:stCondLst>
                            <p:childTnLst>
                              <p:par>
                                <p:cTn id="105" presetID="1" presetClass="exit" presetSubtype="0" fill="hold" nodeType="withEffect">
                                  <p:stCondLst>
                                    <p:cond delay="0"/>
                                  </p:stCondLst>
                                  <p:childTnLst>
                                    <p:set>
                                      <p:cBhvr>
                                        <p:cTn id="106" dur="1" fill="hold">
                                          <p:stCondLst>
                                            <p:cond delay="0"/>
                                          </p:stCondLst>
                                        </p:cTn>
                                        <p:tgtEl>
                                          <p:spTgt spid="101"/>
                                        </p:tgtEl>
                                        <p:attrNameLst>
                                          <p:attrName>style.visibility</p:attrName>
                                        </p:attrNameLst>
                                      </p:cBhvr>
                                      <p:to>
                                        <p:strVal val="hidden"/>
                                      </p:to>
                                    </p:set>
                                  </p:childTnLst>
                                </p:cTn>
                              </p:par>
                            </p:childTnLst>
                          </p:cTn>
                        </p:par>
                      </p:childTnLst>
                    </p:cTn>
                  </p:par>
                </p:childTnLst>
              </p:cTn>
              <p:nextCondLst>
                <p:cond evt="onClick" delay="0">
                  <p:tgtEl>
                    <p:spTgt spid="101"/>
                  </p:tgtEl>
                </p:cond>
              </p:nextCondLst>
            </p:seq>
            <p:seq concurrent="1" nextAc="seek">
              <p:cTn id="107" restart="whenNotActive" fill="hold" evtFilter="cancelBubble" nodeType="interactiveSeq">
                <p:stCondLst>
                  <p:cond evt="onClick" delay="0">
                    <p:tgtEl>
                      <p:spTgt spid="102"/>
                    </p:tgtEl>
                  </p:cond>
                </p:stCondLst>
                <p:endSync evt="end" delay="0">
                  <p:rtn val="all"/>
                </p:endSync>
                <p:childTnLst>
                  <p:par>
                    <p:cTn id="108" fill="hold">
                      <p:stCondLst>
                        <p:cond delay="0"/>
                      </p:stCondLst>
                      <p:childTnLst>
                        <p:par>
                          <p:cTn id="109" fill="hold">
                            <p:stCondLst>
                              <p:cond delay="0"/>
                            </p:stCondLst>
                            <p:childTnLst>
                              <p:par>
                                <p:cTn id="110" presetID="1" presetClass="exit" presetSubtype="0" fill="hold" nodeType="withEffect">
                                  <p:stCondLst>
                                    <p:cond delay="0"/>
                                  </p:stCondLst>
                                  <p:childTnLst>
                                    <p:set>
                                      <p:cBhvr>
                                        <p:cTn id="111" dur="1" fill="hold">
                                          <p:stCondLst>
                                            <p:cond delay="0"/>
                                          </p:stCondLst>
                                        </p:cTn>
                                        <p:tgtEl>
                                          <p:spTgt spid="102"/>
                                        </p:tgtEl>
                                        <p:attrNameLst>
                                          <p:attrName>style.visibility</p:attrName>
                                        </p:attrNameLst>
                                      </p:cBhvr>
                                      <p:to>
                                        <p:strVal val="hidden"/>
                                      </p:to>
                                    </p:set>
                                  </p:childTnLst>
                                </p:cTn>
                              </p:par>
                            </p:childTnLst>
                          </p:cTn>
                        </p:par>
                      </p:childTnLst>
                    </p:cTn>
                  </p:par>
                </p:childTnLst>
              </p:cTn>
              <p:nextCondLst>
                <p:cond evt="onClick" delay="0">
                  <p:tgtEl>
                    <p:spTgt spid="102"/>
                  </p:tgtEl>
                </p:cond>
              </p:nextCondLst>
            </p:seq>
            <p:seq concurrent="1" nextAc="seek">
              <p:cTn id="112" restart="whenNotActive" fill="hold" evtFilter="cancelBubble" nodeType="interactiveSeq">
                <p:stCondLst>
                  <p:cond evt="onClick" delay="0">
                    <p:tgtEl>
                      <p:spTgt spid="103"/>
                    </p:tgtEl>
                  </p:cond>
                </p:stCondLst>
                <p:endSync evt="end" delay="0">
                  <p:rtn val="all"/>
                </p:endSync>
                <p:childTnLst>
                  <p:par>
                    <p:cTn id="113" fill="hold">
                      <p:stCondLst>
                        <p:cond delay="0"/>
                      </p:stCondLst>
                      <p:childTnLst>
                        <p:par>
                          <p:cTn id="114" fill="hold">
                            <p:stCondLst>
                              <p:cond delay="0"/>
                            </p:stCondLst>
                            <p:childTnLst>
                              <p:par>
                                <p:cTn id="115" presetID="1" presetClass="exit" presetSubtype="0" fill="hold" nodeType="withEffect">
                                  <p:stCondLst>
                                    <p:cond delay="0"/>
                                  </p:stCondLst>
                                  <p:childTnLst>
                                    <p:set>
                                      <p:cBhvr>
                                        <p:cTn id="116" dur="1" fill="hold">
                                          <p:stCondLst>
                                            <p:cond delay="0"/>
                                          </p:stCondLst>
                                        </p:cTn>
                                        <p:tgtEl>
                                          <p:spTgt spid="103"/>
                                        </p:tgtEl>
                                        <p:attrNameLst>
                                          <p:attrName>style.visibility</p:attrName>
                                        </p:attrNameLst>
                                      </p:cBhvr>
                                      <p:to>
                                        <p:strVal val="hidden"/>
                                      </p:to>
                                    </p:set>
                                  </p:childTnLst>
                                </p:cTn>
                              </p:par>
                            </p:childTnLst>
                          </p:cTn>
                        </p:par>
                      </p:childTnLst>
                    </p:cTn>
                  </p:par>
                </p:childTnLst>
              </p:cTn>
              <p:nextCondLst>
                <p:cond evt="onClick" delay="0">
                  <p:tgtEl>
                    <p:spTgt spid="103"/>
                  </p:tgtEl>
                </p:cond>
              </p:nextCondLst>
            </p:seq>
            <p:seq concurrent="1" nextAc="seek">
              <p:cTn id="117" restart="whenNotActive" fill="hold" evtFilter="cancelBubble" nodeType="interactiveSeq">
                <p:stCondLst>
                  <p:cond evt="onClick" delay="0">
                    <p:tgtEl>
                      <p:spTgt spid="104"/>
                    </p:tgtEl>
                  </p:cond>
                </p:stCondLst>
                <p:endSync evt="end" delay="0">
                  <p:rtn val="all"/>
                </p:endSync>
                <p:childTnLst>
                  <p:par>
                    <p:cTn id="118" fill="hold">
                      <p:stCondLst>
                        <p:cond delay="0"/>
                      </p:stCondLst>
                      <p:childTnLst>
                        <p:par>
                          <p:cTn id="119" fill="hold">
                            <p:stCondLst>
                              <p:cond delay="0"/>
                            </p:stCondLst>
                            <p:childTnLst>
                              <p:par>
                                <p:cTn id="120" presetID="1" presetClass="exit" presetSubtype="0" fill="hold" nodeType="withEffect">
                                  <p:stCondLst>
                                    <p:cond delay="0"/>
                                  </p:stCondLst>
                                  <p:childTnLst>
                                    <p:set>
                                      <p:cBhvr>
                                        <p:cTn id="121" dur="1" fill="hold">
                                          <p:stCondLst>
                                            <p:cond delay="0"/>
                                          </p:stCondLst>
                                        </p:cTn>
                                        <p:tgtEl>
                                          <p:spTgt spid="104"/>
                                        </p:tgtEl>
                                        <p:attrNameLst>
                                          <p:attrName>style.visibility</p:attrName>
                                        </p:attrNameLst>
                                      </p:cBhvr>
                                      <p:to>
                                        <p:strVal val="hidden"/>
                                      </p:to>
                                    </p:set>
                                  </p:childTnLst>
                                </p:cTn>
                              </p:par>
                            </p:childTnLst>
                          </p:cTn>
                        </p:par>
                      </p:childTnLst>
                    </p:cTn>
                  </p:par>
                </p:childTnLst>
              </p:cTn>
              <p:nextCondLst>
                <p:cond evt="onClick" delay="0">
                  <p:tgtEl>
                    <p:spTgt spid="104"/>
                  </p:tgtEl>
                </p:cond>
              </p:nextCondLst>
            </p:seq>
            <p:seq concurrent="1" nextAc="seek">
              <p:cTn id="122" restart="whenNotActive" fill="hold" evtFilter="cancelBubble" nodeType="interactiveSeq">
                <p:stCondLst>
                  <p:cond evt="onClick" delay="0">
                    <p:tgtEl>
                      <p:spTgt spid="105"/>
                    </p:tgtEl>
                  </p:cond>
                </p:stCondLst>
                <p:endSync evt="end" delay="0">
                  <p:rtn val="all"/>
                </p:endSync>
                <p:childTnLst>
                  <p:par>
                    <p:cTn id="123" fill="hold">
                      <p:stCondLst>
                        <p:cond delay="0"/>
                      </p:stCondLst>
                      <p:childTnLst>
                        <p:par>
                          <p:cTn id="124" fill="hold">
                            <p:stCondLst>
                              <p:cond delay="0"/>
                            </p:stCondLst>
                            <p:childTnLst>
                              <p:par>
                                <p:cTn id="125" presetID="1" presetClass="exit" presetSubtype="0" fill="hold" nodeType="withEffect">
                                  <p:stCondLst>
                                    <p:cond delay="0"/>
                                  </p:stCondLst>
                                  <p:childTnLst>
                                    <p:set>
                                      <p:cBhvr>
                                        <p:cTn id="126" dur="1" fill="hold">
                                          <p:stCondLst>
                                            <p:cond delay="0"/>
                                          </p:stCondLst>
                                        </p:cTn>
                                        <p:tgtEl>
                                          <p:spTgt spid="105"/>
                                        </p:tgtEl>
                                        <p:attrNameLst>
                                          <p:attrName>style.visibility</p:attrName>
                                        </p:attrNameLst>
                                      </p:cBhvr>
                                      <p:to>
                                        <p:strVal val="hidden"/>
                                      </p:to>
                                    </p:set>
                                  </p:childTnLst>
                                </p:cTn>
                              </p:par>
                            </p:childTnLst>
                          </p:cTn>
                        </p:par>
                      </p:childTnLst>
                    </p:cTn>
                  </p:par>
                </p:childTnLst>
              </p:cTn>
              <p:nextCondLst>
                <p:cond evt="onClick" delay="0">
                  <p:tgtEl>
                    <p:spTgt spid="105"/>
                  </p:tgtEl>
                </p:cond>
              </p:nextCondLst>
            </p:seq>
            <p:seq concurrent="1" nextAc="seek">
              <p:cTn id="127" restart="whenNotActive" fill="hold" evtFilter="cancelBubble" nodeType="interactiveSeq">
                <p:stCondLst>
                  <p:cond evt="onClick" delay="0">
                    <p:tgtEl>
                      <p:spTgt spid="106"/>
                    </p:tgtEl>
                  </p:cond>
                </p:stCondLst>
                <p:endSync evt="end" delay="0">
                  <p:rtn val="all"/>
                </p:endSync>
                <p:childTnLst>
                  <p:par>
                    <p:cTn id="128" fill="hold">
                      <p:stCondLst>
                        <p:cond delay="0"/>
                      </p:stCondLst>
                      <p:childTnLst>
                        <p:par>
                          <p:cTn id="129" fill="hold">
                            <p:stCondLst>
                              <p:cond delay="0"/>
                            </p:stCondLst>
                            <p:childTnLst>
                              <p:par>
                                <p:cTn id="130" presetID="1" presetClass="exit" presetSubtype="0" fill="hold" nodeType="withEffect">
                                  <p:stCondLst>
                                    <p:cond delay="0"/>
                                  </p:stCondLst>
                                  <p:childTnLst>
                                    <p:set>
                                      <p:cBhvr>
                                        <p:cTn id="131" dur="1" fill="hold">
                                          <p:stCondLst>
                                            <p:cond delay="0"/>
                                          </p:stCondLst>
                                        </p:cTn>
                                        <p:tgtEl>
                                          <p:spTgt spid="106"/>
                                        </p:tgtEl>
                                        <p:attrNameLst>
                                          <p:attrName>style.visibility</p:attrName>
                                        </p:attrNameLst>
                                      </p:cBhvr>
                                      <p:to>
                                        <p:strVal val="hidden"/>
                                      </p:to>
                                    </p:set>
                                  </p:childTnLst>
                                </p:cTn>
                              </p:par>
                            </p:childTnLst>
                          </p:cTn>
                        </p:par>
                      </p:childTnLst>
                    </p:cTn>
                  </p:par>
                </p:childTnLst>
              </p:cTn>
              <p:nextCondLst>
                <p:cond evt="onClick" delay="0">
                  <p:tgtEl>
                    <p:spTgt spid="106"/>
                  </p:tgtEl>
                </p:cond>
              </p:nextCondLst>
            </p:seq>
            <p:seq concurrent="1" nextAc="seek">
              <p:cTn id="132" restart="whenNotActive" fill="hold" evtFilter="cancelBubble" nodeType="interactiveSeq">
                <p:stCondLst>
                  <p:cond evt="onClick" delay="0">
                    <p:tgtEl>
                      <p:spTgt spid="107"/>
                    </p:tgtEl>
                  </p:cond>
                </p:stCondLst>
                <p:endSync evt="end" delay="0">
                  <p:rtn val="all"/>
                </p:endSync>
                <p:childTnLst>
                  <p:par>
                    <p:cTn id="133" fill="hold">
                      <p:stCondLst>
                        <p:cond delay="0"/>
                      </p:stCondLst>
                      <p:childTnLst>
                        <p:par>
                          <p:cTn id="134" fill="hold">
                            <p:stCondLst>
                              <p:cond delay="0"/>
                            </p:stCondLst>
                            <p:childTnLst>
                              <p:par>
                                <p:cTn id="135" presetID="1" presetClass="exit" presetSubtype="0" fill="hold" nodeType="withEffect">
                                  <p:stCondLst>
                                    <p:cond delay="0"/>
                                  </p:stCondLst>
                                  <p:childTnLst>
                                    <p:set>
                                      <p:cBhvr>
                                        <p:cTn id="136" dur="1" fill="hold">
                                          <p:stCondLst>
                                            <p:cond delay="0"/>
                                          </p:stCondLst>
                                        </p:cTn>
                                        <p:tgtEl>
                                          <p:spTgt spid="107"/>
                                        </p:tgtEl>
                                        <p:attrNameLst>
                                          <p:attrName>style.visibility</p:attrName>
                                        </p:attrNameLst>
                                      </p:cBhvr>
                                      <p:to>
                                        <p:strVal val="hidden"/>
                                      </p:to>
                                    </p:set>
                                  </p:childTnLst>
                                </p:cTn>
                              </p:par>
                            </p:childTnLst>
                          </p:cTn>
                        </p:par>
                      </p:childTnLst>
                    </p:cTn>
                  </p:par>
                </p:childTnLst>
              </p:cTn>
              <p:nextCondLst>
                <p:cond evt="onClick" delay="0">
                  <p:tgtEl>
                    <p:spTgt spid="107"/>
                  </p:tgtEl>
                </p:cond>
              </p:nextCondLst>
            </p:seq>
            <p:seq concurrent="1" nextAc="seek">
              <p:cTn id="137" restart="whenNotActive" fill="hold" evtFilter="cancelBubble" nodeType="interactiveSeq">
                <p:stCondLst>
                  <p:cond evt="onClick" delay="0">
                    <p:tgtEl>
                      <p:spTgt spid="108"/>
                    </p:tgtEl>
                  </p:cond>
                </p:stCondLst>
                <p:endSync evt="end" delay="0">
                  <p:rtn val="all"/>
                </p:endSync>
                <p:childTnLst>
                  <p:par>
                    <p:cTn id="138" fill="hold">
                      <p:stCondLst>
                        <p:cond delay="0"/>
                      </p:stCondLst>
                      <p:childTnLst>
                        <p:par>
                          <p:cTn id="139" fill="hold">
                            <p:stCondLst>
                              <p:cond delay="0"/>
                            </p:stCondLst>
                            <p:childTnLst>
                              <p:par>
                                <p:cTn id="140" presetID="1" presetClass="exit" presetSubtype="0" fill="hold" nodeType="withEffect">
                                  <p:stCondLst>
                                    <p:cond delay="0"/>
                                  </p:stCondLst>
                                  <p:childTnLst>
                                    <p:set>
                                      <p:cBhvr>
                                        <p:cTn id="141" dur="1" fill="hold">
                                          <p:stCondLst>
                                            <p:cond delay="0"/>
                                          </p:stCondLst>
                                        </p:cTn>
                                        <p:tgtEl>
                                          <p:spTgt spid="108"/>
                                        </p:tgtEl>
                                        <p:attrNameLst>
                                          <p:attrName>style.visibility</p:attrName>
                                        </p:attrNameLst>
                                      </p:cBhvr>
                                      <p:to>
                                        <p:strVal val="hidden"/>
                                      </p:to>
                                    </p:set>
                                  </p:childTnLst>
                                </p:cTn>
                              </p:par>
                            </p:childTnLst>
                          </p:cTn>
                        </p:par>
                      </p:childTnLst>
                    </p:cTn>
                  </p:par>
                </p:childTnLst>
              </p:cTn>
              <p:nextCondLst>
                <p:cond evt="onClick" delay="0">
                  <p:tgtEl>
                    <p:spTgt spid="108"/>
                  </p:tgtEl>
                </p:cond>
              </p:nextCondLst>
            </p:seq>
            <p:seq concurrent="1" nextAc="seek">
              <p:cTn id="142" restart="whenNotActive" fill="hold" evtFilter="cancelBubble" nodeType="interactiveSeq">
                <p:stCondLst>
                  <p:cond evt="onClick" delay="0">
                    <p:tgtEl>
                      <p:spTgt spid="109"/>
                    </p:tgtEl>
                  </p:cond>
                </p:stCondLst>
                <p:endSync evt="end" delay="0">
                  <p:rtn val="all"/>
                </p:endSync>
                <p:childTnLst>
                  <p:par>
                    <p:cTn id="143" fill="hold">
                      <p:stCondLst>
                        <p:cond delay="0"/>
                      </p:stCondLst>
                      <p:childTnLst>
                        <p:par>
                          <p:cTn id="144" fill="hold">
                            <p:stCondLst>
                              <p:cond delay="0"/>
                            </p:stCondLst>
                            <p:childTnLst>
                              <p:par>
                                <p:cTn id="145" presetID="1" presetClass="exit" presetSubtype="0" fill="hold" nodeType="withEffect">
                                  <p:stCondLst>
                                    <p:cond delay="0"/>
                                  </p:stCondLst>
                                  <p:childTnLst>
                                    <p:set>
                                      <p:cBhvr>
                                        <p:cTn id="146" dur="1" fill="hold">
                                          <p:stCondLst>
                                            <p:cond delay="0"/>
                                          </p:stCondLst>
                                        </p:cTn>
                                        <p:tgtEl>
                                          <p:spTgt spid="109"/>
                                        </p:tgtEl>
                                        <p:attrNameLst>
                                          <p:attrName>style.visibility</p:attrName>
                                        </p:attrNameLst>
                                      </p:cBhvr>
                                      <p:to>
                                        <p:strVal val="hidden"/>
                                      </p:to>
                                    </p:set>
                                  </p:childTnLst>
                                </p:cTn>
                              </p:par>
                            </p:childTnLst>
                          </p:cTn>
                        </p:par>
                      </p:childTnLst>
                    </p:cTn>
                  </p:par>
                </p:childTnLst>
              </p:cTn>
              <p:nextCondLst>
                <p:cond evt="onClick" delay="0">
                  <p:tgtEl>
                    <p:spTgt spid="109"/>
                  </p:tgtEl>
                </p:cond>
              </p:nextCondLst>
            </p:seq>
            <p:seq concurrent="1" nextAc="seek">
              <p:cTn id="147" restart="whenNotActive" fill="hold" evtFilter="cancelBubble" nodeType="interactiveSeq">
                <p:stCondLst>
                  <p:cond evt="onClick" delay="0">
                    <p:tgtEl>
                      <p:spTgt spid="110"/>
                    </p:tgtEl>
                  </p:cond>
                </p:stCondLst>
                <p:endSync evt="end" delay="0">
                  <p:rtn val="all"/>
                </p:endSync>
                <p:childTnLst>
                  <p:par>
                    <p:cTn id="148" fill="hold">
                      <p:stCondLst>
                        <p:cond delay="0"/>
                      </p:stCondLst>
                      <p:childTnLst>
                        <p:par>
                          <p:cTn id="149" fill="hold">
                            <p:stCondLst>
                              <p:cond delay="0"/>
                            </p:stCondLst>
                            <p:childTnLst>
                              <p:par>
                                <p:cTn id="150" presetID="1" presetClass="exit" presetSubtype="0" fill="hold" nodeType="withEffect">
                                  <p:stCondLst>
                                    <p:cond delay="0"/>
                                  </p:stCondLst>
                                  <p:childTnLst>
                                    <p:set>
                                      <p:cBhvr>
                                        <p:cTn id="151" dur="1" fill="hold">
                                          <p:stCondLst>
                                            <p:cond delay="0"/>
                                          </p:stCondLst>
                                        </p:cTn>
                                        <p:tgtEl>
                                          <p:spTgt spid="110"/>
                                        </p:tgtEl>
                                        <p:attrNameLst>
                                          <p:attrName>style.visibility</p:attrName>
                                        </p:attrNameLst>
                                      </p:cBhvr>
                                      <p:to>
                                        <p:strVal val="hidden"/>
                                      </p:to>
                                    </p:set>
                                  </p:childTnLst>
                                </p:cTn>
                              </p:par>
                            </p:childTnLst>
                          </p:cTn>
                        </p:par>
                      </p:childTnLst>
                    </p:cTn>
                  </p:par>
                </p:childTnLst>
              </p:cTn>
              <p:nextCondLst>
                <p:cond evt="onClick" delay="0">
                  <p:tgtEl>
                    <p:spTgt spid="110"/>
                  </p:tgtEl>
                </p:cond>
              </p:nextCondLst>
            </p:seq>
            <p:seq concurrent="1" nextAc="seek">
              <p:cTn id="152" restart="whenNotActive" fill="hold" evtFilter="cancelBubble" nodeType="interactiveSeq">
                <p:stCondLst>
                  <p:cond evt="onClick" delay="0">
                    <p:tgtEl>
                      <p:spTgt spid="111"/>
                    </p:tgtEl>
                  </p:cond>
                </p:stCondLst>
                <p:endSync evt="end" delay="0">
                  <p:rtn val="all"/>
                </p:endSync>
                <p:childTnLst>
                  <p:par>
                    <p:cTn id="153" fill="hold">
                      <p:stCondLst>
                        <p:cond delay="0"/>
                      </p:stCondLst>
                      <p:childTnLst>
                        <p:par>
                          <p:cTn id="154" fill="hold">
                            <p:stCondLst>
                              <p:cond delay="0"/>
                            </p:stCondLst>
                            <p:childTnLst>
                              <p:par>
                                <p:cTn id="155" presetID="1" presetClass="exit" presetSubtype="0" fill="hold" nodeType="withEffect">
                                  <p:stCondLst>
                                    <p:cond delay="0"/>
                                  </p:stCondLst>
                                  <p:childTnLst>
                                    <p:set>
                                      <p:cBhvr>
                                        <p:cTn id="156" dur="1" fill="hold">
                                          <p:stCondLst>
                                            <p:cond delay="0"/>
                                          </p:stCondLst>
                                        </p:cTn>
                                        <p:tgtEl>
                                          <p:spTgt spid="111"/>
                                        </p:tgtEl>
                                        <p:attrNameLst>
                                          <p:attrName>style.visibility</p:attrName>
                                        </p:attrNameLst>
                                      </p:cBhvr>
                                      <p:to>
                                        <p:strVal val="hidden"/>
                                      </p:to>
                                    </p:set>
                                  </p:childTnLst>
                                </p:cTn>
                              </p:par>
                            </p:childTnLst>
                          </p:cTn>
                        </p:par>
                      </p:childTnLst>
                    </p:cTn>
                  </p:par>
                </p:childTnLst>
              </p:cTn>
              <p:nextCondLst>
                <p:cond evt="onClick" delay="0">
                  <p:tgtEl>
                    <p:spTgt spid="111"/>
                  </p:tgtEl>
                </p:cond>
              </p:nextCondLst>
            </p:seq>
            <p:seq concurrent="1" nextAc="seek">
              <p:cTn id="157" restart="whenNotActive" fill="hold" evtFilter="cancelBubble" nodeType="interactiveSeq">
                <p:stCondLst>
                  <p:cond evt="onClick" delay="0">
                    <p:tgtEl>
                      <p:spTgt spid="112"/>
                    </p:tgtEl>
                  </p:cond>
                </p:stCondLst>
                <p:endSync evt="end" delay="0">
                  <p:rtn val="all"/>
                </p:endSync>
                <p:childTnLst>
                  <p:par>
                    <p:cTn id="158" fill="hold">
                      <p:stCondLst>
                        <p:cond delay="0"/>
                      </p:stCondLst>
                      <p:childTnLst>
                        <p:par>
                          <p:cTn id="159" fill="hold">
                            <p:stCondLst>
                              <p:cond delay="0"/>
                            </p:stCondLst>
                            <p:childTnLst>
                              <p:par>
                                <p:cTn id="160" presetID="1" presetClass="exit" presetSubtype="0" fill="hold" nodeType="withEffect">
                                  <p:stCondLst>
                                    <p:cond delay="0"/>
                                  </p:stCondLst>
                                  <p:childTnLst>
                                    <p:set>
                                      <p:cBhvr>
                                        <p:cTn id="161" dur="1" fill="hold">
                                          <p:stCondLst>
                                            <p:cond delay="0"/>
                                          </p:stCondLst>
                                        </p:cTn>
                                        <p:tgtEl>
                                          <p:spTgt spid="112"/>
                                        </p:tgtEl>
                                        <p:attrNameLst>
                                          <p:attrName>style.visibility</p:attrName>
                                        </p:attrNameLst>
                                      </p:cBhvr>
                                      <p:to>
                                        <p:strVal val="hidden"/>
                                      </p:to>
                                    </p:set>
                                  </p:childTnLst>
                                </p:cTn>
                              </p:par>
                            </p:childTnLst>
                          </p:cTn>
                        </p:par>
                      </p:childTnLst>
                    </p:cTn>
                  </p:par>
                </p:childTnLst>
              </p:cTn>
              <p:nextCondLst>
                <p:cond evt="onClick" delay="0">
                  <p:tgtEl>
                    <p:spTgt spid="112"/>
                  </p:tgtEl>
                </p:cond>
              </p:nextCondLst>
            </p:seq>
            <p:seq concurrent="1" nextAc="seek">
              <p:cTn id="162" restart="whenNotActive" fill="hold" evtFilter="cancelBubble" nodeType="interactiveSeq">
                <p:stCondLst>
                  <p:cond evt="onClick" delay="0">
                    <p:tgtEl>
                      <p:spTgt spid="113"/>
                    </p:tgtEl>
                  </p:cond>
                </p:stCondLst>
                <p:endSync evt="end" delay="0">
                  <p:rtn val="all"/>
                </p:endSync>
                <p:childTnLst>
                  <p:par>
                    <p:cTn id="163" fill="hold">
                      <p:stCondLst>
                        <p:cond delay="0"/>
                      </p:stCondLst>
                      <p:childTnLst>
                        <p:par>
                          <p:cTn id="164" fill="hold">
                            <p:stCondLst>
                              <p:cond delay="0"/>
                            </p:stCondLst>
                            <p:childTnLst>
                              <p:par>
                                <p:cTn id="165" presetID="1" presetClass="exit" presetSubtype="0" fill="hold" nodeType="withEffect">
                                  <p:stCondLst>
                                    <p:cond delay="0"/>
                                  </p:stCondLst>
                                  <p:childTnLst>
                                    <p:set>
                                      <p:cBhvr>
                                        <p:cTn id="166" dur="1" fill="hold">
                                          <p:stCondLst>
                                            <p:cond delay="0"/>
                                          </p:stCondLst>
                                        </p:cTn>
                                        <p:tgtEl>
                                          <p:spTgt spid="113"/>
                                        </p:tgtEl>
                                        <p:attrNameLst>
                                          <p:attrName>style.visibility</p:attrName>
                                        </p:attrNameLst>
                                      </p:cBhvr>
                                      <p:to>
                                        <p:strVal val="hidden"/>
                                      </p:to>
                                    </p:set>
                                  </p:childTnLst>
                                </p:cTn>
                              </p:par>
                            </p:childTnLst>
                          </p:cTn>
                        </p:par>
                      </p:childTnLst>
                    </p:cTn>
                  </p:par>
                </p:childTnLst>
              </p:cTn>
              <p:nextCondLst>
                <p:cond evt="onClick" delay="0">
                  <p:tgtEl>
                    <p:spTgt spid="113"/>
                  </p:tgtEl>
                </p:cond>
              </p:nextCondLst>
            </p:seq>
            <p:seq concurrent="1" nextAc="seek">
              <p:cTn id="167" restart="whenNotActive" fill="hold" evtFilter="cancelBubble" nodeType="interactiveSeq">
                <p:stCondLst>
                  <p:cond evt="onClick" delay="0">
                    <p:tgtEl>
                      <p:spTgt spid="114"/>
                    </p:tgtEl>
                  </p:cond>
                </p:stCondLst>
                <p:endSync evt="end" delay="0">
                  <p:rtn val="all"/>
                </p:endSync>
                <p:childTnLst>
                  <p:par>
                    <p:cTn id="168" fill="hold">
                      <p:stCondLst>
                        <p:cond delay="0"/>
                      </p:stCondLst>
                      <p:childTnLst>
                        <p:par>
                          <p:cTn id="169" fill="hold">
                            <p:stCondLst>
                              <p:cond delay="0"/>
                            </p:stCondLst>
                            <p:childTnLst>
                              <p:par>
                                <p:cTn id="170" presetID="1" presetClass="exit" presetSubtype="0" fill="hold" nodeType="withEffect">
                                  <p:stCondLst>
                                    <p:cond delay="0"/>
                                  </p:stCondLst>
                                  <p:childTnLst>
                                    <p:set>
                                      <p:cBhvr>
                                        <p:cTn id="171" dur="1" fill="hold">
                                          <p:stCondLst>
                                            <p:cond delay="0"/>
                                          </p:stCondLst>
                                        </p:cTn>
                                        <p:tgtEl>
                                          <p:spTgt spid="114"/>
                                        </p:tgtEl>
                                        <p:attrNameLst>
                                          <p:attrName>style.visibility</p:attrName>
                                        </p:attrNameLst>
                                      </p:cBhvr>
                                      <p:to>
                                        <p:strVal val="hidden"/>
                                      </p:to>
                                    </p:set>
                                  </p:childTnLst>
                                </p:cTn>
                              </p:par>
                            </p:childTnLst>
                          </p:cTn>
                        </p:par>
                      </p:childTnLst>
                    </p:cTn>
                  </p:par>
                </p:childTnLst>
              </p:cTn>
              <p:nextCondLst>
                <p:cond evt="onClick" delay="0">
                  <p:tgtEl>
                    <p:spTgt spid="114"/>
                  </p:tgtEl>
                </p:cond>
              </p:nextCondLst>
            </p:seq>
            <p:seq concurrent="1" nextAc="seek">
              <p:cTn id="172" restart="whenNotActive" fill="hold" evtFilter="cancelBubble" nodeType="interactiveSeq">
                <p:stCondLst>
                  <p:cond evt="onClick" delay="0">
                    <p:tgtEl>
                      <p:spTgt spid="115"/>
                    </p:tgtEl>
                  </p:cond>
                </p:stCondLst>
                <p:endSync evt="end" delay="0">
                  <p:rtn val="all"/>
                </p:endSync>
                <p:childTnLst>
                  <p:par>
                    <p:cTn id="173" fill="hold">
                      <p:stCondLst>
                        <p:cond delay="0"/>
                      </p:stCondLst>
                      <p:childTnLst>
                        <p:par>
                          <p:cTn id="174" fill="hold">
                            <p:stCondLst>
                              <p:cond delay="0"/>
                            </p:stCondLst>
                            <p:childTnLst>
                              <p:par>
                                <p:cTn id="175" presetID="1" presetClass="exit" presetSubtype="0" fill="hold" nodeType="withEffect">
                                  <p:stCondLst>
                                    <p:cond delay="0"/>
                                  </p:stCondLst>
                                  <p:childTnLst>
                                    <p:set>
                                      <p:cBhvr>
                                        <p:cTn id="176" dur="1" fill="hold">
                                          <p:stCondLst>
                                            <p:cond delay="0"/>
                                          </p:stCondLst>
                                        </p:cTn>
                                        <p:tgtEl>
                                          <p:spTgt spid="115"/>
                                        </p:tgtEl>
                                        <p:attrNameLst>
                                          <p:attrName>style.visibility</p:attrName>
                                        </p:attrNameLst>
                                      </p:cBhvr>
                                      <p:to>
                                        <p:strVal val="hidden"/>
                                      </p:to>
                                    </p:set>
                                  </p:childTnLst>
                                </p:cTn>
                              </p:par>
                            </p:childTnLst>
                          </p:cTn>
                        </p:par>
                      </p:childTnLst>
                    </p:cTn>
                  </p:par>
                </p:childTnLst>
              </p:cTn>
              <p:nextCondLst>
                <p:cond evt="onClick" delay="0">
                  <p:tgtEl>
                    <p:spTgt spid="115"/>
                  </p:tgtEl>
                </p:cond>
              </p:nextCondLst>
            </p:seq>
            <p:seq concurrent="1" nextAc="seek">
              <p:cTn id="177" restart="whenNotActive" fill="hold" evtFilter="cancelBubble" nodeType="interactiveSeq">
                <p:stCondLst>
                  <p:cond evt="onClick" delay="0">
                    <p:tgtEl>
                      <p:spTgt spid="116"/>
                    </p:tgtEl>
                  </p:cond>
                </p:stCondLst>
                <p:endSync evt="end" delay="0">
                  <p:rtn val="all"/>
                </p:endSync>
                <p:childTnLst>
                  <p:par>
                    <p:cTn id="178" fill="hold">
                      <p:stCondLst>
                        <p:cond delay="0"/>
                      </p:stCondLst>
                      <p:childTnLst>
                        <p:par>
                          <p:cTn id="179" fill="hold">
                            <p:stCondLst>
                              <p:cond delay="0"/>
                            </p:stCondLst>
                            <p:childTnLst>
                              <p:par>
                                <p:cTn id="180" presetID="1" presetClass="exit" presetSubtype="0" fill="hold" nodeType="withEffect">
                                  <p:stCondLst>
                                    <p:cond delay="0"/>
                                  </p:stCondLst>
                                  <p:childTnLst>
                                    <p:set>
                                      <p:cBhvr>
                                        <p:cTn id="181" dur="1" fill="hold">
                                          <p:stCondLst>
                                            <p:cond delay="0"/>
                                          </p:stCondLst>
                                        </p:cTn>
                                        <p:tgtEl>
                                          <p:spTgt spid="116"/>
                                        </p:tgtEl>
                                        <p:attrNameLst>
                                          <p:attrName>style.visibility</p:attrName>
                                        </p:attrNameLst>
                                      </p:cBhvr>
                                      <p:to>
                                        <p:strVal val="hidden"/>
                                      </p:to>
                                    </p:set>
                                  </p:childTnLst>
                                </p:cTn>
                              </p:par>
                            </p:childTnLst>
                          </p:cTn>
                        </p:par>
                      </p:childTnLst>
                    </p:cTn>
                  </p:par>
                </p:childTnLst>
              </p:cTn>
              <p:nextCondLst>
                <p:cond evt="onClick" delay="0">
                  <p:tgtEl>
                    <p:spTgt spid="116"/>
                  </p:tgtEl>
                </p:cond>
              </p:nextCondLst>
            </p:seq>
            <p:seq concurrent="1" nextAc="seek">
              <p:cTn id="182" restart="whenNotActive" fill="hold" evtFilter="cancelBubble" nodeType="interactiveSeq">
                <p:stCondLst>
                  <p:cond evt="onClick" delay="0">
                    <p:tgtEl>
                      <p:spTgt spid="117"/>
                    </p:tgtEl>
                  </p:cond>
                </p:stCondLst>
                <p:endSync evt="end" delay="0">
                  <p:rtn val="all"/>
                </p:endSync>
                <p:childTnLst>
                  <p:par>
                    <p:cTn id="183" fill="hold">
                      <p:stCondLst>
                        <p:cond delay="0"/>
                      </p:stCondLst>
                      <p:childTnLst>
                        <p:par>
                          <p:cTn id="184" fill="hold">
                            <p:stCondLst>
                              <p:cond delay="0"/>
                            </p:stCondLst>
                            <p:childTnLst>
                              <p:par>
                                <p:cTn id="185" presetID="1" presetClass="exit" presetSubtype="0" fill="hold" nodeType="withEffect">
                                  <p:stCondLst>
                                    <p:cond delay="0"/>
                                  </p:stCondLst>
                                  <p:childTnLst>
                                    <p:set>
                                      <p:cBhvr>
                                        <p:cTn id="186" dur="1" fill="hold">
                                          <p:stCondLst>
                                            <p:cond delay="0"/>
                                          </p:stCondLst>
                                        </p:cTn>
                                        <p:tgtEl>
                                          <p:spTgt spid="117"/>
                                        </p:tgtEl>
                                        <p:attrNameLst>
                                          <p:attrName>style.visibility</p:attrName>
                                        </p:attrNameLst>
                                      </p:cBhvr>
                                      <p:to>
                                        <p:strVal val="hidden"/>
                                      </p:to>
                                    </p:set>
                                  </p:childTnLst>
                                </p:cTn>
                              </p:par>
                            </p:childTnLst>
                          </p:cTn>
                        </p:par>
                      </p:childTnLst>
                    </p:cTn>
                  </p:par>
                </p:childTnLst>
              </p:cTn>
              <p:nextCondLst>
                <p:cond evt="onClick" delay="0">
                  <p:tgtEl>
                    <p:spTgt spid="117"/>
                  </p:tgtEl>
                </p:cond>
              </p:nextCondLst>
            </p:seq>
            <p:seq concurrent="1" nextAc="seek">
              <p:cTn id="187" restart="whenNotActive" fill="hold" evtFilter="cancelBubble" nodeType="interactiveSeq">
                <p:stCondLst>
                  <p:cond evt="onClick" delay="0">
                    <p:tgtEl>
                      <p:spTgt spid="118"/>
                    </p:tgtEl>
                  </p:cond>
                </p:stCondLst>
                <p:endSync evt="end" delay="0">
                  <p:rtn val="all"/>
                </p:endSync>
                <p:childTnLst>
                  <p:par>
                    <p:cTn id="188" fill="hold">
                      <p:stCondLst>
                        <p:cond delay="0"/>
                      </p:stCondLst>
                      <p:childTnLst>
                        <p:par>
                          <p:cTn id="189" fill="hold">
                            <p:stCondLst>
                              <p:cond delay="0"/>
                            </p:stCondLst>
                            <p:childTnLst>
                              <p:par>
                                <p:cTn id="190" presetID="1" presetClass="exit" presetSubtype="0" fill="hold" nodeType="withEffect">
                                  <p:stCondLst>
                                    <p:cond delay="0"/>
                                  </p:stCondLst>
                                  <p:childTnLst>
                                    <p:set>
                                      <p:cBhvr>
                                        <p:cTn id="191" dur="1" fill="hold">
                                          <p:stCondLst>
                                            <p:cond delay="0"/>
                                          </p:stCondLst>
                                        </p:cTn>
                                        <p:tgtEl>
                                          <p:spTgt spid="118"/>
                                        </p:tgtEl>
                                        <p:attrNameLst>
                                          <p:attrName>style.visibility</p:attrName>
                                        </p:attrNameLst>
                                      </p:cBhvr>
                                      <p:to>
                                        <p:strVal val="hidden"/>
                                      </p:to>
                                    </p:set>
                                  </p:childTnLst>
                                </p:cTn>
                              </p:par>
                            </p:childTnLst>
                          </p:cTn>
                        </p:par>
                      </p:childTnLst>
                    </p:cTn>
                  </p:par>
                </p:childTnLst>
              </p:cTn>
              <p:nextCondLst>
                <p:cond evt="onClick" delay="0">
                  <p:tgtEl>
                    <p:spTgt spid="118"/>
                  </p:tgtEl>
                </p:cond>
              </p:nextCondLst>
            </p:seq>
            <p:seq concurrent="1" nextAc="seek">
              <p:cTn id="192" restart="whenNotActive" fill="hold" evtFilter="cancelBubble" nodeType="interactiveSeq">
                <p:stCondLst>
                  <p:cond evt="onClick" delay="0">
                    <p:tgtEl>
                      <p:spTgt spid="119"/>
                    </p:tgtEl>
                  </p:cond>
                </p:stCondLst>
                <p:endSync evt="end" delay="0">
                  <p:rtn val="all"/>
                </p:endSync>
                <p:childTnLst>
                  <p:par>
                    <p:cTn id="193" fill="hold">
                      <p:stCondLst>
                        <p:cond delay="0"/>
                      </p:stCondLst>
                      <p:childTnLst>
                        <p:par>
                          <p:cTn id="194" fill="hold">
                            <p:stCondLst>
                              <p:cond delay="0"/>
                            </p:stCondLst>
                            <p:childTnLst>
                              <p:par>
                                <p:cTn id="195" presetID="1" presetClass="exit" presetSubtype="0" fill="hold" nodeType="withEffect">
                                  <p:stCondLst>
                                    <p:cond delay="0"/>
                                  </p:stCondLst>
                                  <p:childTnLst>
                                    <p:set>
                                      <p:cBhvr>
                                        <p:cTn id="196" dur="1" fill="hold">
                                          <p:stCondLst>
                                            <p:cond delay="0"/>
                                          </p:stCondLst>
                                        </p:cTn>
                                        <p:tgtEl>
                                          <p:spTgt spid="119"/>
                                        </p:tgtEl>
                                        <p:attrNameLst>
                                          <p:attrName>style.visibility</p:attrName>
                                        </p:attrNameLst>
                                      </p:cBhvr>
                                      <p:to>
                                        <p:strVal val="hidden"/>
                                      </p:to>
                                    </p:set>
                                  </p:childTnLst>
                                </p:cTn>
                              </p:par>
                            </p:childTnLst>
                          </p:cTn>
                        </p:par>
                      </p:childTnLst>
                    </p:cTn>
                  </p:par>
                </p:childTnLst>
              </p:cTn>
              <p:nextCondLst>
                <p:cond evt="onClick" delay="0">
                  <p:tgtEl>
                    <p:spTgt spid="119"/>
                  </p:tgtEl>
                </p:cond>
              </p:nextCondLst>
            </p:seq>
            <p:seq concurrent="1" nextAc="seek">
              <p:cTn id="197" restart="whenNotActive" fill="hold" evtFilter="cancelBubble" nodeType="interactiveSeq">
                <p:stCondLst>
                  <p:cond evt="onClick" delay="0">
                    <p:tgtEl>
                      <p:spTgt spid="120"/>
                    </p:tgtEl>
                  </p:cond>
                </p:stCondLst>
                <p:endSync evt="end" delay="0">
                  <p:rtn val="all"/>
                </p:endSync>
                <p:childTnLst>
                  <p:par>
                    <p:cTn id="198" fill="hold">
                      <p:stCondLst>
                        <p:cond delay="0"/>
                      </p:stCondLst>
                      <p:childTnLst>
                        <p:par>
                          <p:cTn id="199" fill="hold">
                            <p:stCondLst>
                              <p:cond delay="0"/>
                            </p:stCondLst>
                            <p:childTnLst>
                              <p:par>
                                <p:cTn id="200" presetID="1" presetClass="exit" presetSubtype="0" fill="hold" nodeType="withEffect">
                                  <p:stCondLst>
                                    <p:cond delay="0"/>
                                  </p:stCondLst>
                                  <p:childTnLst>
                                    <p:set>
                                      <p:cBhvr>
                                        <p:cTn id="201" dur="1" fill="hold">
                                          <p:stCondLst>
                                            <p:cond delay="0"/>
                                          </p:stCondLst>
                                        </p:cTn>
                                        <p:tgtEl>
                                          <p:spTgt spid="120"/>
                                        </p:tgtEl>
                                        <p:attrNameLst>
                                          <p:attrName>style.visibility</p:attrName>
                                        </p:attrNameLst>
                                      </p:cBhvr>
                                      <p:to>
                                        <p:strVal val="hidden"/>
                                      </p:to>
                                    </p:set>
                                  </p:childTnLst>
                                </p:cTn>
                              </p:par>
                            </p:childTnLst>
                          </p:cTn>
                        </p:par>
                      </p:childTnLst>
                    </p:cTn>
                  </p:par>
                </p:childTnLst>
              </p:cTn>
              <p:nextCondLst>
                <p:cond evt="onClick" delay="0">
                  <p:tgtEl>
                    <p:spTgt spid="120"/>
                  </p:tgtEl>
                </p:cond>
              </p:nextCondLst>
            </p:seq>
            <p:seq concurrent="1" nextAc="seek">
              <p:cTn id="202" restart="whenNotActive" fill="hold" evtFilter="cancelBubble" nodeType="interactiveSeq">
                <p:stCondLst>
                  <p:cond evt="onClick" delay="0">
                    <p:tgtEl>
                      <p:spTgt spid="121"/>
                    </p:tgtEl>
                  </p:cond>
                </p:stCondLst>
                <p:endSync evt="end" delay="0">
                  <p:rtn val="all"/>
                </p:endSync>
                <p:childTnLst>
                  <p:par>
                    <p:cTn id="203" fill="hold">
                      <p:stCondLst>
                        <p:cond delay="0"/>
                      </p:stCondLst>
                      <p:childTnLst>
                        <p:par>
                          <p:cTn id="204" fill="hold">
                            <p:stCondLst>
                              <p:cond delay="0"/>
                            </p:stCondLst>
                            <p:childTnLst>
                              <p:par>
                                <p:cTn id="205" presetID="1" presetClass="exit" presetSubtype="0" fill="hold" nodeType="withEffect">
                                  <p:stCondLst>
                                    <p:cond delay="0"/>
                                  </p:stCondLst>
                                  <p:childTnLst>
                                    <p:set>
                                      <p:cBhvr>
                                        <p:cTn id="206" dur="1" fill="hold">
                                          <p:stCondLst>
                                            <p:cond delay="0"/>
                                          </p:stCondLst>
                                        </p:cTn>
                                        <p:tgtEl>
                                          <p:spTgt spid="121"/>
                                        </p:tgtEl>
                                        <p:attrNameLst>
                                          <p:attrName>style.visibility</p:attrName>
                                        </p:attrNameLst>
                                      </p:cBhvr>
                                      <p:to>
                                        <p:strVal val="hidden"/>
                                      </p:to>
                                    </p:set>
                                  </p:childTnLst>
                                </p:cTn>
                              </p:par>
                            </p:childTnLst>
                          </p:cTn>
                        </p:par>
                      </p:childTnLst>
                    </p:cTn>
                  </p:par>
                </p:childTnLst>
              </p:cTn>
              <p:nextCondLst>
                <p:cond evt="onClick" delay="0">
                  <p:tgtEl>
                    <p:spTgt spid="121"/>
                  </p:tgtEl>
                </p:cond>
              </p:nextCondLst>
            </p:seq>
            <p:seq concurrent="1" nextAc="seek">
              <p:cTn id="207" restart="whenNotActive" fill="hold" evtFilter="cancelBubble" nodeType="interactiveSeq">
                <p:stCondLst>
                  <p:cond evt="onClick" delay="0">
                    <p:tgtEl>
                      <p:spTgt spid="122"/>
                    </p:tgtEl>
                  </p:cond>
                </p:stCondLst>
                <p:endSync evt="end" delay="0">
                  <p:rtn val="all"/>
                </p:endSync>
                <p:childTnLst>
                  <p:par>
                    <p:cTn id="208" fill="hold">
                      <p:stCondLst>
                        <p:cond delay="0"/>
                      </p:stCondLst>
                      <p:childTnLst>
                        <p:par>
                          <p:cTn id="209" fill="hold">
                            <p:stCondLst>
                              <p:cond delay="0"/>
                            </p:stCondLst>
                            <p:childTnLst>
                              <p:par>
                                <p:cTn id="210" presetID="1" presetClass="exit" presetSubtype="0" fill="hold" nodeType="withEffect">
                                  <p:stCondLst>
                                    <p:cond delay="0"/>
                                  </p:stCondLst>
                                  <p:childTnLst>
                                    <p:set>
                                      <p:cBhvr>
                                        <p:cTn id="211" dur="1" fill="hold">
                                          <p:stCondLst>
                                            <p:cond delay="0"/>
                                          </p:stCondLst>
                                        </p:cTn>
                                        <p:tgtEl>
                                          <p:spTgt spid="122"/>
                                        </p:tgtEl>
                                        <p:attrNameLst>
                                          <p:attrName>style.visibility</p:attrName>
                                        </p:attrNameLst>
                                      </p:cBhvr>
                                      <p:to>
                                        <p:strVal val="hidden"/>
                                      </p:to>
                                    </p:set>
                                  </p:childTnLst>
                                </p:cTn>
                              </p:par>
                            </p:childTnLst>
                          </p:cTn>
                        </p:par>
                      </p:childTnLst>
                    </p:cTn>
                  </p:par>
                </p:childTnLst>
              </p:cTn>
              <p:nextCondLst>
                <p:cond evt="onClick" delay="0">
                  <p:tgtEl>
                    <p:spTgt spid="122"/>
                  </p:tgtEl>
                </p:cond>
              </p:nextCondLst>
            </p:seq>
            <p:seq concurrent="1" nextAc="seek">
              <p:cTn id="212" restart="whenNotActive" fill="hold" evtFilter="cancelBubble" nodeType="interactiveSeq">
                <p:stCondLst>
                  <p:cond evt="onClick" delay="0">
                    <p:tgtEl>
                      <p:spTgt spid="123"/>
                    </p:tgtEl>
                  </p:cond>
                </p:stCondLst>
                <p:endSync evt="end" delay="0">
                  <p:rtn val="all"/>
                </p:endSync>
                <p:childTnLst>
                  <p:par>
                    <p:cTn id="213" fill="hold">
                      <p:stCondLst>
                        <p:cond delay="0"/>
                      </p:stCondLst>
                      <p:childTnLst>
                        <p:par>
                          <p:cTn id="214" fill="hold">
                            <p:stCondLst>
                              <p:cond delay="0"/>
                            </p:stCondLst>
                            <p:childTnLst>
                              <p:par>
                                <p:cTn id="215" presetID="1" presetClass="exit" presetSubtype="0" fill="hold" nodeType="withEffect">
                                  <p:stCondLst>
                                    <p:cond delay="0"/>
                                  </p:stCondLst>
                                  <p:childTnLst>
                                    <p:set>
                                      <p:cBhvr>
                                        <p:cTn id="216" dur="1" fill="hold">
                                          <p:stCondLst>
                                            <p:cond delay="0"/>
                                          </p:stCondLst>
                                        </p:cTn>
                                        <p:tgtEl>
                                          <p:spTgt spid="123"/>
                                        </p:tgtEl>
                                        <p:attrNameLst>
                                          <p:attrName>style.visibility</p:attrName>
                                        </p:attrNameLst>
                                      </p:cBhvr>
                                      <p:to>
                                        <p:strVal val="hidden"/>
                                      </p:to>
                                    </p:set>
                                  </p:childTnLst>
                                </p:cTn>
                              </p:par>
                            </p:childTnLst>
                          </p:cTn>
                        </p:par>
                      </p:childTnLst>
                    </p:cTn>
                  </p:par>
                </p:childTnLst>
              </p:cTn>
              <p:nextCondLst>
                <p:cond evt="onClick" delay="0">
                  <p:tgtEl>
                    <p:spTgt spid="123"/>
                  </p:tgtEl>
                </p:cond>
              </p:nextCondLst>
            </p:seq>
            <p:seq concurrent="1" nextAc="seek">
              <p:cTn id="217" restart="whenNotActive" fill="hold" evtFilter="cancelBubble" nodeType="interactiveSeq">
                <p:stCondLst>
                  <p:cond evt="onClick" delay="0">
                    <p:tgtEl>
                      <p:spTgt spid="124"/>
                    </p:tgtEl>
                  </p:cond>
                </p:stCondLst>
                <p:endSync evt="end" delay="0">
                  <p:rtn val="all"/>
                </p:endSync>
                <p:childTnLst>
                  <p:par>
                    <p:cTn id="218" fill="hold">
                      <p:stCondLst>
                        <p:cond delay="0"/>
                      </p:stCondLst>
                      <p:childTnLst>
                        <p:par>
                          <p:cTn id="219" fill="hold">
                            <p:stCondLst>
                              <p:cond delay="0"/>
                            </p:stCondLst>
                            <p:childTnLst>
                              <p:par>
                                <p:cTn id="220" presetID="1" presetClass="exit" presetSubtype="0" fill="hold" nodeType="withEffect">
                                  <p:stCondLst>
                                    <p:cond delay="0"/>
                                  </p:stCondLst>
                                  <p:childTnLst>
                                    <p:set>
                                      <p:cBhvr>
                                        <p:cTn id="221" dur="1" fill="hold">
                                          <p:stCondLst>
                                            <p:cond delay="0"/>
                                          </p:stCondLst>
                                        </p:cTn>
                                        <p:tgtEl>
                                          <p:spTgt spid="124"/>
                                        </p:tgtEl>
                                        <p:attrNameLst>
                                          <p:attrName>style.visibility</p:attrName>
                                        </p:attrNameLst>
                                      </p:cBhvr>
                                      <p:to>
                                        <p:strVal val="hidden"/>
                                      </p:to>
                                    </p:set>
                                  </p:childTnLst>
                                </p:cTn>
                              </p:par>
                            </p:childTnLst>
                          </p:cTn>
                        </p:par>
                      </p:childTnLst>
                    </p:cTn>
                  </p:par>
                </p:childTnLst>
              </p:cTn>
              <p:nextCondLst>
                <p:cond evt="onClick" delay="0">
                  <p:tgtEl>
                    <p:spTgt spid="124"/>
                  </p:tgtEl>
                </p:cond>
              </p:nextCondLst>
            </p:seq>
            <p:seq concurrent="1" nextAc="seek">
              <p:cTn id="222" restart="whenNotActive" fill="hold" evtFilter="cancelBubble" nodeType="interactiveSeq">
                <p:stCondLst>
                  <p:cond evt="onClick" delay="0">
                    <p:tgtEl>
                      <p:spTgt spid="125"/>
                    </p:tgtEl>
                  </p:cond>
                </p:stCondLst>
                <p:endSync evt="end" delay="0">
                  <p:rtn val="all"/>
                </p:endSync>
                <p:childTnLst>
                  <p:par>
                    <p:cTn id="223" fill="hold">
                      <p:stCondLst>
                        <p:cond delay="0"/>
                      </p:stCondLst>
                      <p:childTnLst>
                        <p:par>
                          <p:cTn id="224" fill="hold">
                            <p:stCondLst>
                              <p:cond delay="0"/>
                            </p:stCondLst>
                            <p:childTnLst>
                              <p:par>
                                <p:cTn id="225" presetID="1" presetClass="exit" presetSubtype="0" fill="hold" nodeType="withEffect">
                                  <p:stCondLst>
                                    <p:cond delay="0"/>
                                  </p:stCondLst>
                                  <p:childTnLst>
                                    <p:set>
                                      <p:cBhvr>
                                        <p:cTn id="226" dur="1" fill="hold">
                                          <p:stCondLst>
                                            <p:cond delay="0"/>
                                          </p:stCondLst>
                                        </p:cTn>
                                        <p:tgtEl>
                                          <p:spTgt spid="125"/>
                                        </p:tgtEl>
                                        <p:attrNameLst>
                                          <p:attrName>style.visibility</p:attrName>
                                        </p:attrNameLst>
                                      </p:cBhvr>
                                      <p:to>
                                        <p:strVal val="hidden"/>
                                      </p:to>
                                    </p:set>
                                  </p:childTnLst>
                                </p:cTn>
                              </p:par>
                            </p:childTnLst>
                          </p:cTn>
                        </p:par>
                      </p:childTnLst>
                    </p:cTn>
                  </p:par>
                </p:childTnLst>
              </p:cTn>
              <p:nextCondLst>
                <p:cond evt="onClick" delay="0">
                  <p:tgtEl>
                    <p:spTgt spid="125"/>
                  </p:tgtEl>
                </p:cond>
              </p:nextCondLst>
            </p:seq>
            <p:seq concurrent="1" nextAc="seek">
              <p:cTn id="227" restart="whenNotActive" fill="hold" evtFilter="cancelBubble" nodeType="interactiveSeq">
                <p:stCondLst>
                  <p:cond evt="onClick" delay="0">
                    <p:tgtEl>
                      <p:spTgt spid="126"/>
                    </p:tgtEl>
                  </p:cond>
                </p:stCondLst>
                <p:endSync evt="end" delay="0">
                  <p:rtn val="all"/>
                </p:endSync>
                <p:childTnLst>
                  <p:par>
                    <p:cTn id="228" fill="hold">
                      <p:stCondLst>
                        <p:cond delay="0"/>
                      </p:stCondLst>
                      <p:childTnLst>
                        <p:par>
                          <p:cTn id="229" fill="hold">
                            <p:stCondLst>
                              <p:cond delay="0"/>
                            </p:stCondLst>
                            <p:childTnLst>
                              <p:par>
                                <p:cTn id="230" presetID="1" presetClass="exit" presetSubtype="0" fill="hold" nodeType="withEffect">
                                  <p:stCondLst>
                                    <p:cond delay="0"/>
                                  </p:stCondLst>
                                  <p:childTnLst>
                                    <p:set>
                                      <p:cBhvr>
                                        <p:cTn id="231" dur="1" fill="hold">
                                          <p:stCondLst>
                                            <p:cond delay="0"/>
                                          </p:stCondLst>
                                        </p:cTn>
                                        <p:tgtEl>
                                          <p:spTgt spid="126"/>
                                        </p:tgtEl>
                                        <p:attrNameLst>
                                          <p:attrName>style.visibility</p:attrName>
                                        </p:attrNameLst>
                                      </p:cBhvr>
                                      <p:to>
                                        <p:strVal val="hidden"/>
                                      </p:to>
                                    </p:set>
                                  </p:childTnLst>
                                </p:cTn>
                              </p:par>
                            </p:childTnLst>
                          </p:cTn>
                        </p:par>
                      </p:childTnLst>
                    </p:cTn>
                  </p:par>
                </p:childTnLst>
              </p:cTn>
              <p:nextCondLst>
                <p:cond evt="onClick" delay="0">
                  <p:tgtEl>
                    <p:spTgt spid="126"/>
                  </p:tgtEl>
                </p:cond>
              </p:nextCondLst>
            </p:seq>
            <p:seq concurrent="1" nextAc="seek">
              <p:cTn id="232" restart="whenNotActive" fill="hold" evtFilter="cancelBubble" nodeType="interactiveSeq">
                <p:stCondLst>
                  <p:cond evt="onClick" delay="0">
                    <p:tgtEl>
                      <p:spTgt spid="127"/>
                    </p:tgtEl>
                  </p:cond>
                </p:stCondLst>
                <p:endSync evt="end" delay="0">
                  <p:rtn val="all"/>
                </p:endSync>
                <p:childTnLst>
                  <p:par>
                    <p:cTn id="233" fill="hold">
                      <p:stCondLst>
                        <p:cond delay="0"/>
                      </p:stCondLst>
                      <p:childTnLst>
                        <p:par>
                          <p:cTn id="234" fill="hold">
                            <p:stCondLst>
                              <p:cond delay="0"/>
                            </p:stCondLst>
                            <p:childTnLst>
                              <p:par>
                                <p:cTn id="235" presetID="1" presetClass="exit" presetSubtype="0" fill="hold" nodeType="withEffect">
                                  <p:stCondLst>
                                    <p:cond delay="0"/>
                                  </p:stCondLst>
                                  <p:childTnLst>
                                    <p:set>
                                      <p:cBhvr>
                                        <p:cTn id="236" dur="1" fill="hold">
                                          <p:stCondLst>
                                            <p:cond delay="0"/>
                                          </p:stCondLst>
                                        </p:cTn>
                                        <p:tgtEl>
                                          <p:spTgt spid="127"/>
                                        </p:tgtEl>
                                        <p:attrNameLst>
                                          <p:attrName>style.visibility</p:attrName>
                                        </p:attrNameLst>
                                      </p:cBhvr>
                                      <p:to>
                                        <p:strVal val="hidden"/>
                                      </p:to>
                                    </p:set>
                                  </p:childTnLst>
                                </p:cTn>
                              </p:par>
                            </p:childTnLst>
                          </p:cTn>
                        </p:par>
                      </p:childTnLst>
                    </p:cTn>
                  </p:par>
                </p:childTnLst>
              </p:cTn>
              <p:nextCondLst>
                <p:cond evt="onClick" delay="0">
                  <p:tgtEl>
                    <p:spTgt spid="127"/>
                  </p:tgtEl>
                </p:cond>
              </p:nextCondLst>
            </p:seq>
            <p:seq concurrent="1" nextAc="seek">
              <p:cTn id="237" restart="whenNotActive" fill="hold" evtFilter="cancelBubble" nodeType="interactiveSeq">
                <p:stCondLst>
                  <p:cond evt="onClick" delay="0">
                    <p:tgtEl>
                      <p:spTgt spid="128"/>
                    </p:tgtEl>
                  </p:cond>
                </p:stCondLst>
                <p:endSync evt="end" delay="0">
                  <p:rtn val="all"/>
                </p:endSync>
                <p:childTnLst>
                  <p:par>
                    <p:cTn id="238" fill="hold">
                      <p:stCondLst>
                        <p:cond delay="0"/>
                      </p:stCondLst>
                      <p:childTnLst>
                        <p:par>
                          <p:cTn id="239" fill="hold">
                            <p:stCondLst>
                              <p:cond delay="0"/>
                            </p:stCondLst>
                            <p:childTnLst>
                              <p:par>
                                <p:cTn id="240" presetID="1" presetClass="exit" presetSubtype="0" fill="hold" nodeType="withEffect">
                                  <p:stCondLst>
                                    <p:cond delay="0"/>
                                  </p:stCondLst>
                                  <p:childTnLst>
                                    <p:set>
                                      <p:cBhvr>
                                        <p:cTn id="241" dur="1" fill="hold">
                                          <p:stCondLst>
                                            <p:cond delay="0"/>
                                          </p:stCondLst>
                                        </p:cTn>
                                        <p:tgtEl>
                                          <p:spTgt spid="128"/>
                                        </p:tgtEl>
                                        <p:attrNameLst>
                                          <p:attrName>style.visibility</p:attrName>
                                        </p:attrNameLst>
                                      </p:cBhvr>
                                      <p:to>
                                        <p:strVal val="hidden"/>
                                      </p:to>
                                    </p:set>
                                  </p:childTnLst>
                                </p:cTn>
                              </p:par>
                            </p:childTnLst>
                          </p:cTn>
                        </p:par>
                      </p:childTnLst>
                    </p:cTn>
                  </p:par>
                </p:childTnLst>
              </p:cTn>
              <p:nextCondLst>
                <p:cond evt="onClick" delay="0">
                  <p:tgtEl>
                    <p:spTgt spid="128"/>
                  </p:tgtEl>
                </p:cond>
              </p:nextCondLst>
            </p:seq>
            <p:seq concurrent="1" nextAc="seek">
              <p:cTn id="242" restart="whenNotActive" fill="hold" evtFilter="cancelBubble" nodeType="interactiveSeq">
                <p:stCondLst>
                  <p:cond evt="onClick" delay="0">
                    <p:tgtEl>
                      <p:spTgt spid="129"/>
                    </p:tgtEl>
                  </p:cond>
                </p:stCondLst>
                <p:endSync evt="end" delay="0">
                  <p:rtn val="all"/>
                </p:endSync>
                <p:childTnLst>
                  <p:par>
                    <p:cTn id="243" fill="hold">
                      <p:stCondLst>
                        <p:cond delay="0"/>
                      </p:stCondLst>
                      <p:childTnLst>
                        <p:par>
                          <p:cTn id="244" fill="hold">
                            <p:stCondLst>
                              <p:cond delay="0"/>
                            </p:stCondLst>
                            <p:childTnLst>
                              <p:par>
                                <p:cTn id="245" presetID="1" presetClass="exit" presetSubtype="0" fill="hold" nodeType="withEffect">
                                  <p:stCondLst>
                                    <p:cond delay="0"/>
                                  </p:stCondLst>
                                  <p:childTnLst>
                                    <p:set>
                                      <p:cBhvr>
                                        <p:cTn id="246" dur="1" fill="hold">
                                          <p:stCondLst>
                                            <p:cond delay="0"/>
                                          </p:stCondLst>
                                        </p:cTn>
                                        <p:tgtEl>
                                          <p:spTgt spid="129"/>
                                        </p:tgtEl>
                                        <p:attrNameLst>
                                          <p:attrName>style.visibility</p:attrName>
                                        </p:attrNameLst>
                                      </p:cBhvr>
                                      <p:to>
                                        <p:strVal val="hidden"/>
                                      </p:to>
                                    </p:set>
                                  </p:childTnLst>
                                </p:cTn>
                              </p:par>
                            </p:childTnLst>
                          </p:cTn>
                        </p:par>
                      </p:childTnLst>
                    </p:cTn>
                  </p:par>
                </p:childTnLst>
              </p:cTn>
              <p:nextCondLst>
                <p:cond evt="onClick" delay="0">
                  <p:tgtEl>
                    <p:spTgt spid="129"/>
                  </p:tgtEl>
                </p:cond>
              </p:nextCondLst>
            </p:seq>
            <p:seq concurrent="1" nextAc="seek">
              <p:cTn id="247" restart="whenNotActive" fill="hold" evtFilter="cancelBubble" nodeType="interactiveSeq">
                <p:stCondLst>
                  <p:cond evt="onClick" delay="0">
                    <p:tgtEl>
                      <p:spTgt spid="130"/>
                    </p:tgtEl>
                  </p:cond>
                </p:stCondLst>
                <p:endSync evt="end" delay="0">
                  <p:rtn val="all"/>
                </p:endSync>
                <p:childTnLst>
                  <p:par>
                    <p:cTn id="248" fill="hold">
                      <p:stCondLst>
                        <p:cond delay="0"/>
                      </p:stCondLst>
                      <p:childTnLst>
                        <p:par>
                          <p:cTn id="249" fill="hold">
                            <p:stCondLst>
                              <p:cond delay="0"/>
                            </p:stCondLst>
                            <p:childTnLst>
                              <p:par>
                                <p:cTn id="250" presetID="1" presetClass="exit" presetSubtype="0" fill="hold" nodeType="withEffect">
                                  <p:stCondLst>
                                    <p:cond delay="0"/>
                                  </p:stCondLst>
                                  <p:childTnLst>
                                    <p:set>
                                      <p:cBhvr>
                                        <p:cTn id="251" dur="1" fill="hold">
                                          <p:stCondLst>
                                            <p:cond delay="0"/>
                                          </p:stCondLst>
                                        </p:cTn>
                                        <p:tgtEl>
                                          <p:spTgt spid="130"/>
                                        </p:tgtEl>
                                        <p:attrNameLst>
                                          <p:attrName>style.visibility</p:attrName>
                                        </p:attrNameLst>
                                      </p:cBhvr>
                                      <p:to>
                                        <p:strVal val="hidden"/>
                                      </p:to>
                                    </p:set>
                                  </p:childTnLst>
                                </p:cTn>
                              </p:par>
                            </p:childTnLst>
                          </p:cTn>
                        </p:par>
                      </p:childTnLst>
                    </p:cTn>
                  </p:par>
                </p:childTnLst>
              </p:cTn>
              <p:nextCondLst>
                <p:cond evt="onClick" delay="0">
                  <p:tgtEl>
                    <p:spTgt spid="130"/>
                  </p:tgtEl>
                </p:cond>
              </p:nextCondLst>
            </p:seq>
            <p:seq concurrent="1" nextAc="seek">
              <p:cTn id="252" restart="whenNotActive" fill="hold" evtFilter="cancelBubble" nodeType="interactiveSeq">
                <p:stCondLst>
                  <p:cond evt="onClick" delay="0">
                    <p:tgtEl>
                      <p:spTgt spid="131"/>
                    </p:tgtEl>
                  </p:cond>
                </p:stCondLst>
                <p:endSync evt="end" delay="0">
                  <p:rtn val="all"/>
                </p:endSync>
                <p:childTnLst>
                  <p:par>
                    <p:cTn id="253" fill="hold">
                      <p:stCondLst>
                        <p:cond delay="0"/>
                      </p:stCondLst>
                      <p:childTnLst>
                        <p:par>
                          <p:cTn id="254" fill="hold">
                            <p:stCondLst>
                              <p:cond delay="0"/>
                            </p:stCondLst>
                            <p:childTnLst>
                              <p:par>
                                <p:cTn id="255" presetID="1" presetClass="exit" presetSubtype="0" fill="hold" nodeType="withEffect">
                                  <p:stCondLst>
                                    <p:cond delay="0"/>
                                  </p:stCondLst>
                                  <p:childTnLst>
                                    <p:set>
                                      <p:cBhvr>
                                        <p:cTn id="256" dur="1" fill="hold">
                                          <p:stCondLst>
                                            <p:cond delay="0"/>
                                          </p:stCondLst>
                                        </p:cTn>
                                        <p:tgtEl>
                                          <p:spTgt spid="131"/>
                                        </p:tgtEl>
                                        <p:attrNameLst>
                                          <p:attrName>style.visibility</p:attrName>
                                        </p:attrNameLst>
                                      </p:cBhvr>
                                      <p:to>
                                        <p:strVal val="hidden"/>
                                      </p:to>
                                    </p:set>
                                  </p:childTnLst>
                                </p:cTn>
                              </p:par>
                            </p:childTnLst>
                          </p:cTn>
                        </p:par>
                      </p:childTnLst>
                    </p:cTn>
                  </p:par>
                </p:childTnLst>
              </p:cTn>
              <p:nextCondLst>
                <p:cond evt="onClick" delay="0">
                  <p:tgtEl>
                    <p:spTgt spid="131"/>
                  </p:tgtEl>
                </p:cond>
              </p:nextCondLst>
            </p:seq>
            <p:seq concurrent="1" nextAc="seek">
              <p:cTn id="257" restart="whenNotActive" fill="hold" evtFilter="cancelBubble" nodeType="interactiveSeq">
                <p:stCondLst>
                  <p:cond evt="onClick" delay="0">
                    <p:tgtEl>
                      <p:spTgt spid="132"/>
                    </p:tgtEl>
                  </p:cond>
                </p:stCondLst>
                <p:endSync evt="end" delay="0">
                  <p:rtn val="all"/>
                </p:endSync>
                <p:childTnLst>
                  <p:par>
                    <p:cTn id="258" fill="hold">
                      <p:stCondLst>
                        <p:cond delay="0"/>
                      </p:stCondLst>
                      <p:childTnLst>
                        <p:par>
                          <p:cTn id="259" fill="hold">
                            <p:stCondLst>
                              <p:cond delay="0"/>
                            </p:stCondLst>
                            <p:childTnLst>
                              <p:par>
                                <p:cTn id="260" presetID="1" presetClass="exit" presetSubtype="0" fill="hold" nodeType="withEffect">
                                  <p:stCondLst>
                                    <p:cond delay="0"/>
                                  </p:stCondLst>
                                  <p:childTnLst>
                                    <p:set>
                                      <p:cBhvr>
                                        <p:cTn id="261" dur="1" fill="hold">
                                          <p:stCondLst>
                                            <p:cond delay="0"/>
                                          </p:stCondLst>
                                        </p:cTn>
                                        <p:tgtEl>
                                          <p:spTgt spid="132"/>
                                        </p:tgtEl>
                                        <p:attrNameLst>
                                          <p:attrName>style.visibility</p:attrName>
                                        </p:attrNameLst>
                                      </p:cBhvr>
                                      <p:to>
                                        <p:strVal val="hidden"/>
                                      </p:to>
                                    </p:set>
                                  </p:childTnLst>
                                </p:cTn>
                              </p:par>
                            </p:childTnLst>
                          </p:cTn>
                        </p:par>
                      </p:childTnLst>
                    </p:cTn>
                  </p:par>
                </p:childTnLst>
              </p:cTn>
              <p:nextCondLst>
                <p:cond evt="onClick" delay="0">
                  <p:tgtEl>
                    <p:spTgt spid="132"/>
                  </p:tgtEl>
                </p:cond>
              </p:nextCondLst>
            </p:seq>
            <p:seq concurrent="1" nextAc="seek">
              <p:cTn id="262" restart="whenNotActive" fill="hold" evtFilter="cancelBubble" nodeType="interactiveSeq">
                <p:stCondLst>
                  <p:cond evt="onClick" delay="0">
                    <p:tgtEl>
                      <p:spTgt spid="133"/>
                    </p:tgtEl>
                  </p:cond>
                </p:stCondLst>
                <p:endSync evt="end" delay="0">
                  <p:rtn val="all"/>
                </p:endSync>
                <p:childTnLst>
                  <p:par>
                    <p:cTn id="263" fill="hold">
                      <p:stCondLst>
                        <p:cond delay="0"/>
                      </p:stCondLst>
                      <p:childTnLst>
                        <p:par>
                          <p:cTn id="264" fill="hold">
                            <p:stCondLst>
                              <p:cond delay="0"/>
                            </p:stCondLst>
                            <p:childTnLst>
                              <p:par>
                                <p:cTn id="265" presetID="1" presetClass="exit" presetSubtype="0" fill="hold" nodeType="withEffect">
                                  <p:stCondLst>
                                    <p:cond delay="0"/>
                                  </p:stCondLst>
                                  <p:childTnLst>
                                    <p:set>
                                      <p:cBhvr>
                                        <p:cTn id="266" dur="1" fill="hold">
                                          <p:stCondLst>
                                            <p:cond delay="0"/>
                                          </p:stCondLst>
                                        </p:cTn>
                                        <p:tgtEl>
                                          <p:spTgt spid="133"/>
                                        </p:tgtEl>
                                        <p:attrNameLst>
                                          <p:attrName>style.visibility</p:attrName>
                                        </p:attrNameLst>
                                      </p:cBhvr>
                                      <p:to>
                                        <p:strVal val="hidden"/>
                                      </p:to>
                                    </p:set>
                                  </p:childTnLst>
                                </p:cTn>
                              </p:par>
                            </p:childTnLst>
                          </p:cTn>
                        </p:par>
                      </p:childTnLst>
                    </p:cTn>
                  </p:par>
                </p:childTnLst>
              </p:cTn>
              <p:nextCondLst>
                <p:cond evt="onClick" delay="0">
                  <p:tgtEl>
                    <p:spTgt spid="133"/>
                  </p:tgtEl>
                </p:cond>
              </p:nextCondLst>
            </p:seq>
            <p:seq concurrent="1" nextAc="seek">
              <p:cTn id="267" restart="whenNotActive" fill="hold" evtFilter="cancelBubble" nodeType="interactiveSeq">
                <p:stCondLst>
                  <p:cond evt="onClick" delay="0">
                    <p:tgtEl>
                      <p:spTgt spid="134"/>
                    </p:tgtEl>
                  </p:cond>
                </p:stCondLst>
                <p:endSync evt="end" delay="0">
                  <p:rtn val="all"/>
                </p:endSync>
                <p:childTnLst>
                  <p:par>
                    <p:cTn id="268" fill="hold">
                      <p:stCondLst>
                        <p:cond delay="0"/>
                      </p:stCondLst>
                      <p:childTnLst>
                        <p:par>
                          <p:cTn id="269" fill="hold">
                            <p:stCondLst>
                              <p:cond delay="0"/>
                            </p:stCondLst>
                            <p:childTnLst>
                              <p:par>
                                <p:cTn id="270" presetID="1" presetClass="exit" presetSubtype="0" fill="hold" nodeType="withEffect">
                                  <p:stCondLst>
                                    <p:cond delay="0"/>
                                  </p:stCondLst>
                                  <p:childTnLst>
                                    <p:set>
                                      <p:cBhvr>
                                        <p:cTn id="271" dur="1" fill="hold">
                                          <p:stCondLst>
                                            <p:cond delay="0"/>
                                          </p:stCondLst>
                                        </p:cTn>
                                        <p:tgtEl>
                                          <p:spTgt spid="134"/>
                                        </p:tgtEl>
                                        <p:attrNameLst>
                                          <p:attrName>style.visibility</p:attrName>
                                        </p:attrNameLst>
                                      </p:cBhvr>
                                      <p:to>
                                        <p:strVal val="hidden"/>
                                      </p:to>
                                    </p:set>
                                  </p:childTnLst>
                                </p:cTn>
                              </p:par>
                            </p:childTnLst>
                          </p:cTn>
                        </p:par>
                      </p:childTnLst>
                    </p:cTn>
                  </p:par>
                </p:childTnLst>
              </p:cTn>
              <p:nextCondLst>
                <p:cond evt="onClick" delay="0">
                  <p:tgtEl>
                    <p:spTgt spid="134"/>
                  </p:tgtEl>
                </p:cond>
              </p:nextCondLst>
            </p:seq>
            <p:seq concurrent="1" nextAc="seek">
              <p:cTn id="272" restart="whenNotActive" fill="hold" evtFilter="cancelBubble" nodeType="interactiveSeq">
                <p:stCondLst>
                  <p:cond evt="onClick" delay="0">
                    <p:tgtEl>
                      <p:spTgt spid="135"/>
                    </p:tgtEl>
                  </p:cond>
                </p:stCondLst>
                <p:endSync evt="end" delay="0">
                  <p:rtn val="all"/>
                </p:endSync>
                <p:childTnLst>
                  <p:par>
                    <p:cTn id="273" fill="hold">
                      <p:stCondLst>
                        <p:cond delay="0"/>
                      </p:stCondLst>
                      <p:childTnLst>
                        <p:par>
                          <p:cTn id="274" fill="hold">
                            <p:stCondLst>
                              <p:cond delay="0"/>
                            </p:stCondLst>
                            <p:childTnLst>
                              <p:par>
                                <p:cTn id="275" presetID="1" presetClass="exit" presetSubtype="0" fill="hold" nodeType="withEffect">
                                  <p:stCondLst>
                                    <p:cond delay="0"/>
                                  </p:stCondLst>
                                  <p:childTnLst>
                                    <p:set>
                                      <p:cBhvr>
                                        <p:cTn id="276" dur="1" fill="hold">
                                          <p:stCondLst>
                                            <p:cond delay="0"/>
                                          </p:stCondLst>
                                        </p:cTn>
                                        <p:tgtEl>
                                          <p:spTgt spid="135"/>
                                        </p:tgtEl>
                                        <p:attrNameLst>
                                          <p:attrName>style.visibility</p:attrName>
                                        </p:attrNameLst>
                                      </p:cBhvr>
                                      <p:to>
                                        <p:strVal val="hidden"/>
                                      </p:to>
                                    </p:set>
                                  </p:childTnLst>
                                </p:cTn>
                              </p:par>
                            </p:childTnLst>
                          </p:cTn>
                        </p:par>
                      </p:childTnLst>
                    </p:cTn>
                  </p:par>
                </p:childTnLst>
              </p:cTn>
              <p:nextCondLst>
                <p:cond evt="onClick" delay="0">
                  <p:tgtEl>
                    <p:spTgt spid="135"/>
                  </p:tgtEl>
                </p:cond>
              </p:nextCondLst>
            </p:seq>
            <p:seq concurrent="1" nextAc="seek">
              <p:cTn id="277" restart="whenNotActive" fill="hold" evtFilter="cancelBubble" nodeType="interactiveSeq">
                <p:stCondLst>
                  <p:cond evt="onClick" delay="0">
                    <p:tgtEl>
                      <p:spTgt spid="136"/>
                    </p:tgtEl>
                  </p:cond>
                </p:stCondLst>
                <p:endSync evt="end" delay="0">
                  <p:rtn val="all"/>
                </p:endSync>
                <p:childTnLst>
                  <p:par>
                    <p:cTn id="278" fill="hold">
                      <p:stCondLst>
                        <p:cond delay="0"/>
                      </p:stCondLst>
                      <p:childTnLst>
                        <p:par>
                          <p:cTn id="279" fill="hold">
                            <p:stCondLst>
                              <p:cond delay="0"/>
                            </p:stCondLst>
                            <p:childTnLst>
                              <p:par>
                                <p:cTn id="280" presetID="1" presetClass="exit" presetSubtype="0" fill="hold" nodeType="withEffect">
                                  <p:stCondLst>
                                    <p:cond delay="0"/>
                                  </p:stCondLst>
                                  <p:childTnLst>
                                    <p:set>
                                      <p:cBhvr>
                                        <p:cTn id="281" dur="1" fill="hold">
                                          <p:stCondLst>
                                            <p:cond delay="0"/>
                                          </p:stCondLst>
                                        </p:cTn>
                                        <p:tgtEl>
                                          <p:spTgt spid="136"/>
                                        </p:tgtEl>
                                        <p:attrNameLst>
                                          <p:attrName>style.visibility</p:attrName>
                                        </p:attrNameLst>
                                      </p:cBhvr>
                                      <p:to>
                                        <p:strVal val="hidden"/>
                                      </p:to>
                                    </p:set>
                                  </p:childTnLst>
                                </p:cTn>
                              </p:par>
                            </p:childTnLst>
                          </p:cTn>
                        </p:par>
                      </p:childTnLst>
                    </p:cTn>
                  </p:par>
                </p:childTnLst>
              </p:cTn>
              <p:nextCondLst>
                <p:cond evt="onClick" delay="0">
                  <p:tgtEl>
                    <p:spTgt spid="136"/>
                  </p:tgtEl>
                </p:cond>
              </p:nextCondLst>
            </p:seq>
            <p:seq concurrent="1" nextAc="seek">
              <p:cTn id="282" restart="whenNotActive" fill="hold" evtFilter="cancelBubble" nodeType="interactiveSeq">
                <p:stCondLst>
                  <p:cond evt="onClick" delay="0">
                    <p:tgtEl>
                      <p:spTgt spid="137"/>
                    </p:tgtEl>
                  </p:cond>
                </p:stCondLst>
                <p:endSync evt="end" delay="0">
                  <p:rtn val="all"/>
                </p:endSync>
                <p:childTnLst>
                  <p:par>
                    <p:cTn id="283" fill="hold">
                      <p:stCondLst>
                        <p:cond delay="0"/>
                      </p:stCondLst>
                      <p:childTnLst>
                        <p:par>
                          <p:cTn id="284" fill="hold">
                            <p:stCondLst>
                              <p:cond delay="0"/>
                            </p:stCondLst>
                            <p:childTnLst>
                              <p:par>
                                <p:cTn id="285" presetID="1" presetClass="exit" presetSubtype="0" fill="hold" nodeType="withEffect">
                                  <p:stCondLst>
                                    <p:cond delay="0"/>
                                  </p:stCondLst>
                                  <p:childTnLst>
                                    <p:set>
                                      <p:cBhvr>
                                        <p:cTn id="286" dur="1" fill="hold">
                                          <p:stCondLst>
                                            <p:cond delay="0"/>
                                          </p:stCondLst>
                                        </p:cTn>
                                        <p:tgtEl>
                                          <p:spTgt spid="137"/>
                                        </p:tgtEl>
                                        <p:attrNameLst>
                                          <p:attrName>style.visibility</p:attrName>
                                        </p:attrNameLst>
                                      </p:cBhvr>
                                      <p:to>
                                        <p:strVal val="hidden"/>
                                      </p:to>
                                    </p:set>
                                  </p:childTnLst>
                                </p:cTn>
                              </p:par>
                            </p:childTnLst>
                          </p:cTn>
                        </p:par>
                      </p:childTnLst>
                    </p:cTn>
                  </p:par>
                </p:childTnLst>
              </p:cTn>
              <p:nextCondLst>
                <p:cond evt="onClick" delay="0">
                  <p:tgtEl>
                    <p:spTgt spid="137"/>
                  </p:tgtEl>
                </p:cond>
              </p:nextCondLst>
            </p:seq>
            <p:seq concurrent="1" nextAc="seek">
              <p:cTn id="287" restart="whenNotActive" fill="hold" evtFilter="cancelBubble" nodeType="interactiveSeq">
                <p:stCondLst>
                  <p:cond evt="onClick" delay="0">
                    <p:tgtEl>
                      <p:spTgt spid="138"/>
                    </p:tgtEl>
                  </p:cond>
                </p:stCondLst>
                <p:endSync evt="end" delay="0">
                  <p:rtn val="all"/>
                </p:endSync>
                <p:childTnLst>
                  <p:par>
                    <p:cTn id="288" fill="hold">
                      <p:stCondLst>
                        <p:cond delay="0"/>
                      </p:stCondLst>
                      <p:childTnLst>
                        <p:par>
                          <p:cTn id="289" fill="hold">
                            <p:stCondLst>
                              <p:cond delay="0"/>
                            </p:stCondLst>
                            <p:childTnLst>
                              <p:par>
                                <p:cTn id="290" presetID="1" presetClass="exit" presetSubtype="0" fill="hold" nodeType="withEffect">
                                  <p:stCondLst>
                                    <p:cond delay="0"/>
                                  </p:stCondLst>
                                  <p:childTnLst>
                                    <p:set>
                                      <p:cBhvr>
                                        <p:cTn id="291" dur="1" fill="hold">
                                          <p:stCondLst>
                                            <p:cond delay="0"/>
                                          </p:stCondLst>
                                        </p:cTn>
                                        <p:tgtEl>
                                          <p:spTgt spid="138"/>
                                        </p:tgtEl>
                                        <p:attrNameLst>
                                          <p:attrName>style.visibility</p:attrName>
                                        </p:attrNameLst>
                                      </p:cBhvr>
                                      <p:to>
                                        <p:strVal val="hidden"/>
                                      </p:to>
                                    </p:set>
                                  </p:childTnLst>
                                </p:cTn>
                              </p:par>
                            </p:childTnLst>
                          </p:cTn>
                        </p:par>
                      </p:childTnLst>
                    </p:cTn>
                  </p:par>
                </p:childTnLst>
              </p:cTn>
              <p:nextCondLst>
                <p:cond evt="onClick" delay="0">
                  <p:tgtEl>
                    <p:spTgt spid="138"/>
                  </p:tgtEl>
                </p:cond>
              </p:nextCondLst>
            </p:seq>
            <p:seq concurrent="1" nextAc="seek">
              <p:cTn id="292" restart="whenNotActive" fill="hold" evtFilter="cancelBubble" nodeType="interactiveSeq">
                <p:stCondLst>
                  <p:cond evt="onClick" delay="0">
                    <p:tgtEl>
                      <p:spTgt spid="139"/>
                    </p:tgtEl>
                  </p:cond>
                </p:stCondLst>
                <p:endSync evt="end" delay="0">
                  <p:rtn val="all"/>
                </p:endSync>
                <p:childTnLst>
                  <p:par>
                    <p:cTn id="293" fill="hold">
                      <p:stCondLst>
                        <p:cond delay="0"/>
                      </p:stCondLst>
                      <p:childTnLst>
                        <p:par>
                          <p:cTn id="294" fill="hold">
                            <p:stCondLst>
                              <p:cond delay="0"/>
                            </p:stCondLst>
                            <p:childTnLst>
                              <p:par>
                                <p:cTn id="295" presetID="1" presetClass="exit" presetSubtype="0" fill="hold" nodeType="withEffect">
                                  <p:stCondLst>
                                    <p:cond delay="0"/>
                                  </p:stCondLst>
                                  <p:childTnLst>
                                    <p:set>
                                      <p:cBhvr>
                                        <p:cTn id="296" dur="1" fill="hold">
                                          <p:stCondLst>
                                            <p:cond delay="0"/>
                                          </p:stCondLst>
                                        </p:cTn>
                                        <p:tgtEl>
                                          <p:spTgt spid="139"/>
                                        </p:tgtEl>
                                        <p:attrNameLst>
                                          <p:attrName>style.visibility</p:attrName>
                                        </p:attrNameLst>
                                      </p:cBhvr>
                                      <p:to>
                                        <p:strVal val="hidden"/>
                                      </p:to>
                                    </p:set>
                                  </p:childTnLst>
                                </p:cTn>
                              </p:par>
                            </p:childTnLst>
                          </p:cTn>
                        </p:par>
                      </p:childTnLst>
                    </p:cTn>
                  </p:par>
                </p:childTnLst>
              </p:cTn>
              <p:nextCondLst>
                <p:cond evt="onClick" delay="0">
                  <p:tgtEl>
                    <p:spTgt spid="139"/>
                  </p:tgtEl>
                </p:cond>
              </p:nextCondLst>
            </p:seq>
            <p:seq concurrent="1" nextAc="seek">
              <p:cTn id="297" restart="whenNotActive" fill="hold" evtFilter="cancelBubble" nodeType="interactiveSeq">
                <p:stCondLst>
                  <p:cond evt="onClick" delay="0">
                    <p:tgtEl>
                      <p:spTgt spid="140"/>
                    </p:tgtEl>
                  </p:cond>
                </p:stCondLst>
                <p:endSync evt="end" delay="0">
                  <p:rtn val="all"/>
                </p:endSync>
                <p:childTnLst>
                  <p:par>
                    <p:cTn id="298" fill="hold">
                      <p:stCondLst>
                        <p:cond delay="0"/>
                      </p:stCondLst>
                      <p:childTnLst>
                        <p:par>
                          <p:cTn id="299" fill="hold">
                            <p:stCondLst>
                              <p:cond delay="0"/>
                            </p:stCondLst>
                            <p:childTnLst>
                              <p:par>
                                <p:cTn id="300" presetID="1" presetClass="exit" presetSubtype="0" fill="hold" nodeType="withEffect">
                                  <p:stCondLst>
                                    <p:cond delay="0"/>
                                  </p:stCondLst>
                                  <p:childTnLst>
                                    <p:set>
                                      <p:cBhvr>
                                        <p:cTn id="301" dur="1" fill="hold">
                                          <p:stCondLst>
                                            <p:cond delay="0"/>
                                          </p:stCondLst>
                                        </p:cTn>
                                        <p:tgtEl>
                                          <p:spTgt spid="140"/>
                                        </p:tgtEl>
                                        <p:attrNameLst>
                                          <p:attrName>style.visibility</p:attrName>
                                        </p:attrNameLst>
                                      </p:cBhvr>
                                      <p:to>
                                        <p:strVal val="hidden"/>
                                      </p:to>
                                    </p:set>
                                  </p:childTnLst>
                                </p:cTn>
                              </p:par>
                            </p:childTnLst>
                          </p:cTn>
                        </p:par>
                      </p:childTnLst>
                    </p:cTn>
                  </p:par>
                </p:childTnLst>
              </p:cTn>
              <p:nextCondLst>
                <p:cond evt="onClick" delay="0">
                  <p:tgtEl>
                    <p:spTgt spid="140"/>
                  </p:tgtEl>
                </p:cond>
              </p:nextCondLst>
            </p:seq>
            <p:seq concurrent="1" nextAc="seek">
              <p:cTn id="302" restart="whenNotActive" fill="hold" evtFilter="cancelBubble" nodeType="interactiveSeq">
                <p:stCondLst>
                  <p:cond evt="onClick" delay="0">
                    <p:tgtEl>
                      <p:spTgt spid="141"/>
                    </p:tgtEl>
                  </p:cond>
                </p:stCondLst>
                <p:endSync evt="end" delay="0">
                  <p:rtn val="all"/>
                </p:endSync>
                <p:childTnLst>
                  <p:par>
                    <p:cTn id="303" fill="hold">
                      <p:stCondLst>
                        <p:cond delay="0"/>
                      </p:stCondLst>
                      <p:childTnLst>
                        <p:par>
                          <p:cTn id="304" fill="hold">
                            <p:stCondLst>
                              <p:cond delay="0"/>
                            </p:stCondLst>
                            <p:childTnLst>
                              <p:par>
                                <p:cTn id="305" presetID="1" presetClass="exit" presetSubtype="0" fill="hold" nodeType="withEffect">
                                  <p:stCondLst>
                                    <p:cond delay="0"/>
                                  </p:stCondLst>
                                  <p:childTnLst>
                                    <p:set>
                                      <p:cBhvr>
                                        <p:cTn id="306" dur="1" fill="hold">
                                          <p:stCondLst>
                                            <p:cond delay="0"/>
                                          </p:stCondLst>
                                        </p:cTn>
                                        <p:tgtEl>
                                          <p:spTgt spid="141"/>
                                        </p:tgtEl>
                                        <p:attrNameLst>
                                          <p:attrName>style.visibility</p:attrName>
                                        </p:attrNameLst>
                                      </p:cBhvr>
                                      <p:to>
                                        <p:strVal val="hidden"/>
                                      </p:to>
                                    </p:set>
                                  </p:childTnLst>
                                </p:cTn>
                              </p:par>
                            </p:childTnLst>
                          </p:cTn>
                        </p:par>
                      </p:childTnLst>
                    </p:cTn>
                  </p:par>
                </p:childTnLst>
              </p:cTn>
              <p:nextCondLst>
                <p:cond evt="onClick" delay="0">
                  <p:tgtEl>
                    <p:spTgt spid="141"/>
                  </p:tgtEl>
                </p:cond>
              </p:nextCondLst>
            </p:seq>
            <p:seq concurrent="1" nextAc="seek">
              <p:cTn id="307" restart="whenNotActive" fill="hold" evtFilter="cancelBubble" nodeType="interactiveSeq">
                <p:stCondLst>
                  <p:cond evt="onClick" delay="0">
                    <p:tgtEl>
                      <p:spTgt spid="142"/>
                    </p:tgtEl>
                  </p:cond>
                </p:stCondLst>
                <p:endSync evt="end" delay="0">
                  <p:rtn val="all"/>
                </p:endSync>
                <p:childTnLst>
                  <p:par>
                    <p:cTn id="308" fill="hold">
                      <p:stCondLst>
                        <p:cond delay="0"/>
                      </p:stCondLst>
                      <p:childTnLst>
                        <p:par>
                          <p:cTn id="309" fill="hold">
                            <p:stCondLst>
                              <p:cond delay="0"/>
                            </p:stCondLst>
                            <p:childTnLst>
                              <p:par>
                                <p:cTn id="310" presetID="1" presetClass="exit" presetSubtype="0" fill="hold" nodeType="withEffect">
                                  <p:stCondLst>
                                    <p:cond delay="0"/>
                                  </p:stCondLst>
                                  <p:childTnLst>
                                    <p:set>
                                      <p:cBhvr>
                                        <p:cTn id="311" dur="1" fill="hold">
                                          <p:stCondLst>
                                            <p:cond delay="0"/>
                                          </p:stCondLst>
                                        </p:cTn>
                                        <p:tgtEl>
                                          <p:spTgt spid="142"/>
                                        </p:tgtEl>
                                        <p:attrNameLst>
                                          <p:attrName>style.visibility</p:attrName>
                                        </p:attrNameLst>
                                      </p:cBhvr>
                                      <p:to>
                                        <p:strVal val="hidden"/>
                                      </p:to>
                                    </p:set>
                                  </p:childTnLst>
                                </p:cTn>
                              </p:par>
                            </p:childTnLst>
                          </p:cTn>
                        </p:par>
                      </p:childTnLst>
                    </p:cTn>
                  </p:par>
                </p:childTnLst>
              </p:cTn>
              <p:nextCondLst>
                <p:cond evt="onClick" delay="0">
                  <p:tgtEl>
                    <p:spTgt spid="142"/>
                  </p:tgtEl>
                </p:cond>
              </p:nextCondLst>
            </p:seq>
            <p:seq concurrent="1" nextAc="seek">
              <p:cTn id="312" restart="whenNotActive" fill="hold" evtFilter="cancelBubble" nodeType="interactiveSeq">
                <p:stCondLst>
                  <p:cond evt="onClick" delay="0">
                    <p:tgtEl>
                      <p:spTgt spid="143"/>
                    </p:tgtEl>
                  </p:cond>
                </p:stCondLst>
                <p:endSync evt="end" delay="0">
                  <p:rtn val="all"/>
                </p:endSync>
                <p:childTnLst>
                  <p:par>
                    <p:cTn id="313" fill="hold">
                      <p:stCondLst>
                        <p:cond delay="0"/>
                      </p:stCondLst>
                      <p:childTnLst>
                        <p:par>
                          <p:cTn id="314" fill="hold">
                            <p:stCondLst>
                              <p:cond delay="0"/>
                            </p:stCondLst>
                            <p:childTnLst>
                              <p:par>
                                <p:cTn id="315" presetID="1" presetClass="exit" presetSubtype="0" fill="hold" nodeType="withEffect">
                                  <p:stCondLst>
                                    <p:cond delay="0"/>
                                  </p:stCondLst>
                                  <p:childTnLst>
                                    <p:set>
                                      <p:cBhvr>
                                        <p:cTn id="316" dur="1" fill="hold">
                                          <p:stCondLst>
                                            <p:cond delay="0"/>
                                          </p:stCondLst>
                                        </p:cTn>
                                        <p:tgtEl>
                                          <p:spTgt spid="143"/>
                                        </p:tgtEl>
                                        <p:attrNameLst>
                                          <p:attrName>style.visibility</p:attrName>
                                        </p:attrNameLst>
                                      </p:cBhvr>
                                      <p:to>
                                        <p:strVal val="hidden"/>
                                      </p:to>
                                    </p:set>
                                  </p:childTnLst>
                                </p:cTn>
                              </p:par>
                            </p:childTnLst>
                          </p:cTn>
                        </p:par>
                      </p:childTnLst>
                    </p:cTn>
                  </p:par>
                </p:childTnLst>
              </p:cTn>
              <p:nextCondLst>
                <p:cond evt="onClick" delay="0">
                  <p:tgtEl>
                    <p:spTgt spid="143"/>
                  </p:tgtEl>
                </p:cond>
              </p:nextCondLst>
            </p:seq>
            <p:seq concurrent="1" nextAc="seek">
              <p:cTn id="317" restart="whenNotActive" fill="hold" evtFilter="cancelBubble" nodeType="interactiveSeq">
                <p:stCondLst>
                  <p:cond evt="onClick" delay="0">
                    <p:tgtEl>
                      <p:spTgt spid="144"/>
                    </p:tgtEl>
                  </p:cond>
                </p:stCondLst>
                <p:endSync evt="end" delay="0">
                  <p:rtn val="all"/>
                </p:endSync>
                <p:childTnLst>
                  <p:par>
                    <p:cTn id="318" fill="hold">
                      <p:stCondLst>
                        <p:cond delay="0"/>
                      </p:stCondLst>
                      <p:childTnLst>
                        <p:par>
                          <p:cTn id="319" fill="hold">
                            <p:stCondLst>
                              <p:cond delay="0"/>
                            </p:stCondLst>
                            <p:childTnLst>
                              <p:par>
                                <p:cTn id="320" presetID="1" presetClass="exit" presetSubtype="0" fill="hold" nodeType="withEffect">
                                  <p:stCondLst>
                                    <p:cond delay="0"/>
                                  </p:stCondLst>
                                  <p:childTnLst>
                                    <p:set>
                                      <p:cBhvr>
                                        <p:cTn id="321" dur="1" fill="hold">
                                          <p:stCondLst>
                                            <p:cond delay="0"/>
                                          </p:stCondLst>
                                        </p:cTn>
                                        <p:tgtEl>
                                          <p:spTgt spid="144"/>
                                        </p:tgtEl>
                                        <p:attrNameLst>
                                          <p:attrName>style.visibility</p:attrName>
                                        </p:attrNameLst>
                                      </p:cBhvr>
                                      <p:to>
                                        <p:strVal val="hidden"/>
                                      </p:to>
                                    </p:set>
                                  </p:childTnLst>
                                </p:cTn>
                              </p:par>
                            </p:childTnLst>
                          </p:cTn>
                        </p:par>
                      </p:childTnLst>
                    </p:cTn>
                  </p:par>
                </p:childTnLst>
              </p:cTn>
              <p:nextCondLst>
                <p:cond evt="onClick" delay="0">
                  <p:tgtEl>
                    <p:spTgt spid="144"/>
                  </p:tgtEl>
                </p:cond>
              </p:nextCondLst>
            </p:seq>
            <p:seq concurrent="1" nextAc="seek">
              <p:cTn id="322" restart="whenNotActive" fill="hold" evtFilter="cancelBubble" nodeType="interactiveSeq">
                <p:stCondLst>
                  <p:cond evt="onClick" delay="0">
                    <p:tgtEl>
                      <p:spTgt spid="145"/>
                    </p:tgtEl>
                  </p:cond>
                </p:stCondLst>
                <p:endSync evt="end" delay="0">
                  <p:rtn val="all"/>
                </p:endSync>
                <p:childTnLst>
                  <p:par>
                    <p:cTn id="323" fill="hold">
                      <p:stCondLst>
                        <p:cond delay="0"/>
                      </p:stCondLst>
                      <p:childTnLst>
                        <p:par>
                          <p:cTn id="324" fill="hold">
                            <p:stCondLst>
                              <p:cond delay="0"/>
                            </p:stCondLst>
                            <p:childTnLst>
                              <p:par>
                                <p:cTn id="325" presetID="1" presetClass="exit" presetSubtype="0" fill="hold" nodeType="withEffect">
                                  <p:stCondLst>
                                    <p:cond delay="0"/>
                                  </p:stCondLst>
                                  <p:childTnLst>
                                    <p:set>
                                      <p:cBhvr>
                                        <p:cTn id="326" dur="1" fill="hold">
                                          <p:stCondLst>
                                            <p:cond delay="0"/>
                                          </p:stCondLst>
                                        </p:cTn>
                                        <p:tgtEl>
                                          <p:spTgt spid="145"/>
                                        </p:tgtEl>
                                        <p:attrNameLst>
                                          <p:attrName>style.visibility</p:attrName>
                                        </p:attrNameLst>
                                      </p:cBhvr>
                                      <p:to>
                                        <p:strVal val="hidden"/>
                                      </p:to>
                                    </p:set>
                                  </p:childTnLst>
                                </p:cTn>
                              </p:par>
                            </p:childTnLst>
                          </p:cTn>
                        </p:par>
                      </p:childTnLst>
                    </p:cTn>
                  </p:par>
                </p:childTnLst>
              </p:cTn>
              <p:nextCondLst>
                <p:cond evt="onClick" delay="0">
                  <p:tgtEl>
                    <p:spTgt spid="145"/>
                  </p:tgtEl>
                </p:cond>
              </p:nextCondLst>
            </p:seq>
            <p:seq concurrent="1" nextAc="seek">
              <p:cTn id="327" restart="whenNotActive" fill="hold" evtFilter="cancelBubble" nodeType="interactiveSeq">
                <p:stCondLst>
                  <p:cond evt="onClick" delay="0">
                    <p:tgtEl>
                      <p:spTgt spid="146"/>
                    </p:tgtEl>
                  </p:cond>
                </p:stCondLst>
                <p:endSync evt="end" delay="0">
                  <p:rtn val="all"/>
                </p:endSync>
                <p:childTnLst>
                  <p:par>
                    <p:cTn id="328" fill="hold">
                      <p:stCondLst>
                        <p:cond delay="0"/>
                      </p:stCondLst>
                      <p:childTnLst>
                        <p:par>
                          <p:cTn id="329" fill="hold">
                            <p:stCondLst>
                              <p:cond delay="0"/>
                            </p:stCondLst>
                            <p:childTnLst>
                              <p:par>
                                <p:cTn id="330" presetID="1" presetClass="exit" presetSubtype="0" fill="hold" nodeType="withEffect">
                                  <p:stCondLst>
                                    <p:cond delay="0"/>
                                  </p:stCondLst>
                                  <p:childTnLst>
                                    <p:set>
                                      <p:cBhvr>
                                        <p:cTn id="331" dur="1" fill="hold">
                                          <p:stCondLst>
                                            <p:cond delay="0"/>
                                          </p:stCondLst>
                                        </p:cTn>
                                        <p:tgtEl>
                                          <p:spTgt spid="146"/>
                                        </p:tgtEl>
                                        <p:attrNameLst>
                                          <p:attrName>style.visibility</p:attrName>
                                        </p:attrNameLst>
                                      </p:cBhvr>
                                      <p:to>
                                        <p:strVal val="hidden"/>
                                      </p:to>
                                    </p:set>
                                  </p:childTnLst>
                                </p:cTn>
                              </p:par>
                            </p:childTnLst>
                          </p:cTn>
                        </p:par>
                      </p:childTnLst>
                    </p:cTn>
                  </p:par>
                </p:childTnLst>
              </p:cTn>
              <p:nextCondLst>
                <p:cond evt="onClick" delay="0">
                  <p:tgtEl>
                    <p:spTgt spid="146"/>
                  </p:tgtEl>
                </p:cond>
              </p:nextCondLst>
            </p:seq>
            <p:seq concurrent="1" nextAc="seek">
              <p:cTn id="332" restart="whenNotActive" fill="hold" evtFilter="cancelBubble" nodeType="interactiveSeq">
                <p:stCondLst>
                  <p:cond evt="onClick" delay="0">
                    <p:tgtEl>
                      <p:spTgt spid="147"/>
                    </p:tgtEl>
                  </p:cond>
                </p:stCondLst>
                <p:endSync evt="end" delay="0">
                  <p:rtn val="all"/>
                </p:endSync>
                <p:childTnLst>
                  <p:par>
                    <p:cTn id="333" fill="hold">
                      <p:stCondLst>
                        <p:cond delay="0"/>
                      </p:stCondLst>
                      <p:childTnLst>
                        <p:par>
                          <p:cTn id="334" fill="hold">
                            <p:stCondLst>
                              <p:cond delay="0"/>
                            </p:stCondLst>
                            <p:childTnLst>
                              <p:par>
                                <p:cTn id="335" presetID="1" presetClass="exit" presetSubtype="0" fill="hold" nodeType="withEffect">
                                  <p:stCondLst>
                                    <p:cond delay="0"/>
                                  </p:stCondLst>
                                  <p:childTnLst>
                                    <p:set>
                                      <p:cBhvr>
                                        <p:cTn id="336" dur="1" fill="hold">
                                          <p:stCondLst>
                                            <p:cond delay="0"/>
                                          </p:stCondLst>
                                        </p:cTn>
                                        <p:tgtEl>
                                          <p:spTgt spid="147"/>
                                        </p:tgtEl>
                                        <p:attrNameLst>
                                          <p:attrName>style.visibility</p:attrName>
                                        </p:attrNameLst>
                                      </p:cBhvr>
                                      <p:to>
                                        <p:strVal val="hidden"/>
                                      </p:to>
                                    </p:set>
                                  </p:childTnLst>
                                </p:cTn>
                              </p:par>
                            </p:childTnLst>
                          </p:cTn>
                        </p:par>
                      </p:childTnLst>
                    </p:cTn>
                  </p:par>
                </p:childTnLst>
              </p:cTn>
              <p:nextCondLst>
                <p:cond evt="onClick" delay="0">
                  <p:tgtEl>
                    <p:spTgt spid="147"/>
                  </p:tgtEl>
                </p:cond>
              </p:nextCondLst>
            </p:seq>
            <p:seq concurrent="1" nextAc="seek">
              <p:cTn id="337" restart="whenNotActive" fill="hold" evtFilter="cancelBubble" nodeType="interactiveSeq">
                <p:stCondLst>
                  <p:cond evt="onClick" delay="0">
                    <p:tgtEl>
                      <p:spTgt spid="148"/>
                    </p:tgtEl>
                  </p:cond>
                </p:stCondLst>
                <p:endSync evt="end" delay="0">
                  <p:rtn val="all"/>
                </p:endSync>
                <p:childTnLst>
                  <p:par>
                    <p:cTn id="338" fill="hold">
                      <p:stCondLst>
                        <p:cond delay="0"/>
                      </p:stCondLst>
                      <p:childTnLst>
                        <p:par>
                          <p:cTn id="339" fill="hold">
                            <p:stCondLst>
                              <p:cond delay="0"/>
                            </p:stCondLst>
                            <p:childTnLst>
                              <p:par>
                                <p:cTn id="340" presetID="1" presetClass="exit" presetSubtype="0" fill="hold" nodeType="withEffect">
                                  <p:stCondLst>
                                    <p:cond delay="0"/>
                                  </p:stCondLst>
                                  <p:childTnLst>
                                    <p:set>
                                      <p:cBhvr>
                                        <p:cTn id="341" dur="1" fill="hold">
                                          <p:stCondLst>
                                            <p:cond delay="0"/>
                                          </p:stCondLst>
                                        </p:cTn>
                                        <p:tgtEl>
                                          <p:spTgt spid="148"/>
                                        </p:tgtEl>
                                        <p:attrNameLst>
                                          <p:attrName>style.visibility</p:attrName>
                                        </p:attrNameLst>
                                      </p:cBhvr>
                                      <p:to>
                                        <p:strVal val="hidden"/>
                                      </p:to>
                                    </p:set>
                                  </p:childTnLst>
                                </p:cTn>
                              </p:par>
                            </p:childTnLst>
                          </p:cTn>
                        </p:par>
                      </p:childTnLst>
                    </p:cTn>
                  </p:par>
                </p:childTnLst>
              </p:cTn>
              <p:nextCondLst>
                <p:cond evt="onClick" delay="0">
                  <p:tgtEl>
                    <p:spTgt spid="148"/>
                  </p:tgtEl>
                </p:cond>
              </p:nextCondLst>
            </p:seq>
            <p:seq concurrent="1" nextAc="seek">
              <p:cTn id="342" restart="whenNotActive" fill="hold" evtFilter="cancelBubble" nodeType="interactiveSeq">
                <p:stCondLst>
                  <p:cond evt="onClick" delay="0">
                    <p:tgtEl>
                      <p:spTgt spid="149"/>
                    </p:tgtEl>
                  </p:cond>
                </p:stCondLst>
                <p:endSync evt="end" delay="0">
                  <p:rtn val="all"/>
                </p:endSync>
                <p:childTnLst>
                  <p:par>
                    <p:cTn id="343" fill="hold">
                      <p:stCondLst>
                        <p:cond delay="0"/>
                      </p:stCondLst>
                      <p:childTnLst>
                        <p:par>
                          <p:cTn id="344" fill="hold">
                            <p:stCondLst>
                              <p:cond delay="0"/>
                            </p:stCondLst>
                            <p:childTnLst>
                              <p:par>
                                <p:cTn id="345" presetID="1" presetClass="exit" presetSubtype="0" fill="hold" nodeType="withEffect">
                                  <p:stCondLst>
                                    <p:cond delay="0"/>
                                  </p:stCondLst>
                                  <p:childTnLst>
                                    <p:set>
                                      <p:cBhvr>
                                        <p:cTn id="346" dur="1" fill="hold">
                                          <p:stCondLst>
                                            <p:cond delay="0"/>
                                          </p:stCondLst>
                                        </p:cTn>
                                        <p:tgtEl>
                                          <p:spTgt spid="149"/>
                                        </p:tgtEl>
                                        <p:attrNameLst>
                                          <p:attrName>style.visibility</p:attrName>
                                        </p:attrNameLst>
                                      </p:cBhvr>
                                      <p:to>
                                        <p:strVal val="hidden"/>
                                      </p:to>
                                    </p:set>
                                  </p:childTnLst>
                                </p:cTn>
                              </p:par>
                            </p:childTnLst>
                          </p:cTn>
                        </p:par>
                      </p:childTnLst>
                    </p:cTn>
                  </p:par>
                </p:childTnLst>
              </p:cTn>
              <p:nextCondLst>
                <p:cond evt="onClick" delay="0">
                  <p:tgtEl>
                    <p:spTgt spid="149"/>
                  </p:tgtEl>
                </p:cond>
              </p:nextCondLst>
            </p:seq>
            <p:seq concurrent="1" nextAc="seek">
              <p:cTn id="347" restart="whenNotActive" fill="hold" evtFilter="cancelBubble" nodeType="interactiveSeq">
                <p:stCondLst>
                  <p:cond evt="onClick" delay="0">
                    <p:tgtEl>
                      <p:spTgt spid="150"/>
                    </p:tgtEl>
                  </p:cond>
                </p:stCondLst>
                <p:endSync evt="end" delay="0">
                  <p:rtn val="all"/>
                </p:endSync>
                <p:childTnLst>
                  <p:par>
                    <p:cTn id="348" fill="hold">
                      <p:stCondLst>
                        <p:cond delay="0"/>
                      </p:stCondLst>
                      <p:childTnLst>
                        <p:par>
                          <p:cTn id="349" fill="hold">
                            <p:stCondLst>
                              <p:cond delay="0"/>
                            </p:stCondLst>
                            <p:childTnLst>
                              <p:par>
                                <p:cTn id="350" presetID="1" presetClass="exit" presetSubtype="0" fill="hold" nodeType="withEffect">
                                  <p:stCondLst>
                                    <p:cond delay="0"/>
                                  </p:stCondLst>
                                  <p:childTnLst>
                                    <p:set>
                                      <p:cBhvr>
                                        <p:cTn id="351" dur="1" fill="hold">
                                          <p:stCondLst>
                                            <p:cond delay="0"/>
                                          </p:stCondLst>
                                        </p:cTn>
                                        <p:tgtEl>
                                          <p:spTgt spid="150"/>
                                        </p:tgtEl>
                                        <p:attrNameLst>
                                          <p:attrName>style.visibility</p:attrName>
                                        </p:attrNameLst>
                                      </p:cBhvr>
                                      <p:to>
                                        <p:strVal val="hidden"/>
                                      </p:to>
                                    </p:set>
                                  </p:childTnLst>
                                </p:cTn>
                              </p:par>
                            </p:childTnLst>
                          </p:cTn>
                        </p:par>
                      </p:childTnLst>
                    </p:cTn>
                  </p:par>
                </p:childTnLst>
              </p:cTn>
              <p:nextCondLst>
                <p:cond evt="onClick" delay="0">
                  <p:tgtEl>
                    <p:spTgt spid="150"/>
                  </p:tgtEl>
                </p:cond>
              </p:nextCondLst>
            </p:seq>
            <p:seq concurrent="1" nextAc="seek">
              <p:cTn id="352" restart="whenNotActive" fill="hold" evtFilter="cancelBubble" nodeType="interactiveSeq">
                <p:stCondLst>
                  <p:cond evt="onClick" delay="0">
                    <p:tgtEl>
                      <p:spTgt spid="152"/>
                    </p:tgtEl>
                  </p:cond>
                </p:stCondLst>
                <p:endSync evt="end" delay="0">
                  <p:rtn val="all"/>
                </p:endSync>
                <p:childTnLst>
                  <p:par>
                    <p:cTn id="353" fill="hold">
                      <p:stCondLst>
                        <p:cond delay="0"/>
                      </p:stCondLst>
                      <p:childTnLst>
                        <p:par>
                          <p:cTn id="354" fill="hold">
                            <p:stCondLst>
                              <p:cond delay="0"/>
                            </p:stCondLst>
                            <p:childTnLst>
                              <p:par>
                                <p:cTn id="355" presetID="1" presetClass="exit" presetSubtype="0" fill="hold" nodeType="withEffect">
                                  <p:stCondLst>
                                    <p:cond delay="0"/>
                                  </p:stCondLst>
                                  <p:childTnLst>
                                    <p:set>
                                      <p:cBhvr>
                                        <p:cTn id="356" dur="1" fill="hold">
                                          <p:stCondLst>
                                            <p:cond delay="0"/>
                                          </p:stCondLst>
                                        </p:cTn>
                                        <p:tgtEl>
                                          <p:spTgt spid="152"/>
                                        </p:tgtEl>
                                        <p:attrNameLst>
                                          <p:attrName>style.visibility</p:attrName>
                                        </p:attrNameLst>
                                      </p:cBhvr>
                                      <p:to>
                                        <p:strVal val="hidden"/>
                                      </p:to>
                                    </p:set>
                                  </p:childTnLst>
                                </p:cTn>
                              </p:par>
                            </p:childTnLst>
                          </p:cTn>
                        </p:par>
                      </p:childTnLst>
                    </p:cTn>
                  </p:par>
                </p:childTnLst>
              </p:cTn>
              <p:nextCondLst>
                <p:cond evt="onClick" delay="0">
                  <p:tgtEl>
                    <p:spTgt spid="152"/>
                  </p:tgtEl>
                </p:cond>
              </p:nextCondLst>
            </p:seq>
            <p:seq concurrent="1" nextAc="seek">
              <p:cTn id="357" restart="whenNotActive" fill="hold" evtFilter="cancelBubble" nodeType="interactiveSeq">
                <p:stCondLst>
                  <p:cond evt="onClick" delay="0">
                    <p:tgtEl>
                      <p:spTgt spid="153"/>
                    </p:tgtEl>
                  </p:cond>
                </p:stCondLst>
                <p:endSync evt="end" delay="0">
                  <p:rtn val="all"/>
                </p:endSync>
                <p:childTnLst>
                  <p:par>
                    <p:cTn id="358" fill="hold">
                      <p:stCondLst>
                        <p:cond delay="0"/>
                      </p:stCondLst>
                      <p:childTnLst>
                        <p:par>
                          <p:cTn id="359" fill="hold">
                            <p:stCondLst>
                              <p:cond delay="0"/>
                            </p:stCondLst>
                            <p:childTnLst>
                              <p:par>
                                <p:cTn id="360" presetID="1" presetClass="exit" presetSubtype="0" fill="hold" nodeType="withEffect">
                                  <p:stCondLst>
                                    <p:cond delay="0"/>
                                  </p:stCondLst>
                                  <p:childTnLst>
                                    <p:set>
                                      <p:cBhvr>
                                        <p:cTn id="361" dur="1" fill="hold">
                                          <p:stCondLst>
                                            <p:cond delay="0"/>
                                          </p:stCondLst>
                                        </p:cTn>
                                        <p:tgtEl>
                                          <p:spTgt spid="153"/>
                                        </p:tgtEl>
                                        <p:attrNameLst>
                                          <p:attrName>style.visibility</p:attrName>
                                        </p:attrNameLst>
                                      </p:cBhvr>
                                      <p:to>
                                        <p:strVal val="hidden"/>
                                      </p:to>
                                    </p:set>
                                  </p:childTnLst>
                                </p:cTn>
                              </p:par>
                              <p:par>
                                <p:cTn id="362" presetID="1" presetClass="entr" presetSubtype="0" fill="hold" nodeType="withEffect">
                                  <p:stCondLst>
                                    <p:cond delay="2000"/>
                                  </p:stCondLst>
                                  <p:childTnLst>
                                    <p:set>
                                      <p:cBhvr>
                                        <p:cTn id="363" dur="1" fill="hold">
                                          <p:stCondLst>
                                            <p:cond delay="0"/>
                                          </p:stCondLst>
                                        </p:cTn>
                                        <p:tgtEl>
                                          <p:spTgt spid="164"/>
                                        </p:tgtEl>
                                        <p:attrNameLst>
                                          <p:attrName>style.visibility</p:attrName>
                                        </p:attrNameLst>
                                      </p:cBhvr>
                                      <p:to>
                                        <p:strVal val="visible"/>
                                      </p:to>
                                    </p:set>
                                  </p:childTnLst>
                                </p:cTn>
                              </p:par>
                            </p:childTnLst>
                          </p:cTn>
                        </p:par>
                      </p:childTnLst>
                    </p:cTn>
                  </p:par>
                </p:childTnLst>
              </p:cTn>
              <p:nextCondLst>
                <p:cond evt="onClick" delay="0">
                  <p:tgtEl>
                    <p:spTgt spid="153"/>
                  </p:tgtEl>
                </p:cond>
              </p:nextCondLst>
            </p:seq>
            <p:seq concurrent="1" nextAc="seek">
              <p:cTn id="364" restart="whenNotActive" fill="hold" evtFilter="cancelBubble" nodeType="interactiveSeq">
                <p:stCondLst>
                  <p:cond evt="onClick" delay="0">
                    <p:tgtEl>
                      <p:spTgt spid="154"/>
                    </p:tgtEl>
                  </p:cond>
                </p:stCondLst>
                <p:endSync evt="end" delay="0">
                  <p:rtn val="all"/>
                </p:endSync>
                <p:childTnLst>
                  <p:par>
                    <p:cTn id="365" fill="hold">
                      <p:stCondLst>
                        <p:cond delay="0"/>
                      </p:stCondLst>
                      <p:childTnLst>
                        <p:par>
                          <p:cTn id="366" fill="hold">
                            <p:stCondLst>
                              <p:cond delay="0"/>
                            </p:stCondLst>
                            <p:childTnLst>
                              <p:par>
                                <p:cTn id="367" presetID="1" presetClass="exit" presetSubtype="0" fill="hold" nodeType="withEffect">
                                  <p:stCondLst>
                                    <p:cond delay="0"/>
                                  </p:stCondLst>
                                  <p:childTnLst>
                                    <p:set>
                                      <p:cBhvr>
                                        <p:cTn id="368" dur="1" fill="hold">
                                          <p:stCondLst>
                                            <p:cond delay="0"/>
                                          </p:stCondLst>
                                        </p:cTn>
                                        <p:tgtEl>
                                          <p:spTgt spid="154"/>
                                        </p:tgtEl>
                                        <p:attrNameLst>
                                          <p:attrName>style.visibility</p:attrName>
                                        </p:attrNameLst>
                                      </p:cBhvr>
                                      <p:to>
                                        <p:strVal val="hidden"/>
                                      </p:to>
                                    </p:set>
                                  </p:childTnLst>
                                </p:cTn>
                              </p:par>
                              <p:par>
                                <p:cTn id="369" presetID="1" presetClass="entr" presetSubtype="0" fill="hold" nodeType="withEffect">
                                  <p:stCondLst>
                                    <p:cond delay="2000"/>
                                  </p:stCondLst>
                                  <p:childTnLst>
                                    <p:set>
                                      <p:cBhvr>
                                        <p:cTn id="370" dur="1" fill="hold">
                                          <p:stCondLst>
                                            <p:cond delay="0"/>
                                          </p:stCondLst>
                                        </p:cTn>
                                        <p:tgtEl>
                                          <p:spTgt spid="164"/>
                                        </p:tgtEl>
                                        <p:attrNameLst>
                                          <p:attrName>style.visibility</p:attrName>
                                        </p:attrNameLst>
                                      </p:cBhvr>
                                      <p:to>
                                        <p:strVal val="visible"/>
                                      </p:to>
                                    </p:set>
                                  </p:childTnLst>
                                </p:cTn>
                              </p:par>
                            </p:childTnLst>
                          </p:cTn>
                        </p:par>
                      </p:childTnLst>
                    </p:cTn>
                  </p:par>
                </p:childTnLst>
              </p:cTn>
              <p:nextCondLst>
                <p:cond evt="onClick" delay="0">
                  <p:tgtEl>
                    <p:spTgt spid="154"/>
                  </p:tgtEl>
                </p:cond>
              </p:nextCondLst>
            </p:seq>
            <p:seq concurrent="1" nextAc="seek">
              <p:cTn id="371" restart="whenNotActive" fill="hold" evtFilter="cancelBubble" nodeType="interactiveSeq">
                <p:stCondLst>
                  <p:cond evt="onClick" delay="0">
                    <p:tgtEl>
                      <p:spTgt spid="155"/>
                    </p:tgtEl>
                  </p:cond>
                </p:stCondLst>
                <p:endSync evt="end" delay="0">
                  <p:rtn val="all"/>
                </p:endSync>
                <p:childTnLst>
                  <p:par>
                    <p:cTn id="372" fill="hold">
                      <p:stCondLst>
                        <p:cond delay="0"/>
                      </p:stCondLst>
                      <p:childTnLst>
                        <p:par>
                          <p:cTn id="373" fill="hold">
                            <p:stCondLst>
                              <p:cond delay="0"/>
                            </p:stCondLst>
                            <p:childTnLst>
                              <p:par>
                                <p:cTn id="374" presetID="1" presetClass="exit" presetSubtype="0" fill="hold" nodeType="withEffect">
                                  <p:stCondLst>
                                    <p:cond delay="0"/>
                                  </p:stCondLst>
                                  <p:childTnLst>
                                    <p:set>
                                      <p:cBhvr>
                                        <p:cTn id="375" dur="1" fill="hold">
                                          <p:stCondLst>
                                            <p:cond delay="0"/>
                                          </p:stCondLst>
                                        </p:cTn>
                                        <p:tgtEl>
                                          <p:spTgt spid="155"/>
                                        </p:tgtEl>
                                        <p:attrNameLst>
                                          <p:attrName>style.visibility</p:attrName>
                                        </p:attrNameLst>
                                      </p:cBhvr>
                                      <p:to>
                                        <p:strVal val="hidden"/>
                                      </p:to>
                                    </p:set>
                                  </p:childTnLst>
                                </p:cTn>
                              </p:par>
                              <p:par>
                                <p:cTn id="376" presetID="1" presetClass="entr" presetSubtype="0" fill="hold" nodeType="withEffect">
                                  <p:stCondLst>
                                    <p:cond delay="2000"/>
                                  </p:stCondLst>
                                  <p:childTnLst>
                                    <p:set>
                                      <p:cBhvr>
                                        <p:cTn id="377" dur="1" fill="hold">
                                          <p:stCondLst>
                                            <p:cond delay="0"/>
                                          </p:stCondLst>
                                        </p:cTn>
                                        <p:tgtEl>
                                          <p:spTgt spid="164"/>
                                        </p:tgtEl>
                                        <p:attrNameLst>
                                          <p:attrName>style.visibility</p:attrName>
                                        </p:attrNameLst>
                                      </p:cBhvr>
                                      <p:to>
                                        <p:strVal val="visible"/>
                                      </p:to>
                                    </p:set>
                                  </p:childTnLst>
                                </p:cTn>
                              </p:par>
                            </p:childTnLst>
                          </p:cTn>
                        </p:par>
                      </p:childTnLst>
                    </p:cTn>
                  </p:par>
                </p:childTnLst>
              </p:cTn>
              <p:nextCondLst>
                <p:cond evt="onClick" delay="0">
                  <p:tgtEl>
                    <p:spTgt spid="155"/>
                  </p:tgtEl>
                </p:cond>
              </p:nextCondLst>
            </p:seq>
            <p:seq concurrent="1" nextAc="seek">
              <p:cTn id="378" restart="whenNotActive" fill="hold" evtFilter="cancelBubble" nodeType="interactiveSeq">
                <p:stCondLst>
                  <p:cond evt="onClick" delay="0">
                    <p:tgtEl>
                      <p:spTgt spid="156"/>
                    </p:tgtEl>
                  </p:cond>
                </p:stCondLst>
                <p:endSync evt="end" delay="0">
                  <p:rtn val="all"/>
                </p:endSync>
                <p:childTnLst>
                  <p:par>
                    <p:cTn id="379" fill="hold">
                      <p:stCondLst>
                        <p:cond delay="0"/>
                      </p:stCondLst>
                      <p:childTnLst>
                        <p:par>
                          <p:cTn id="380" fill="hold">
                            <p:stCondLst>
                              <p:cond delay="0"/>
                            </p:stCondLst>
                            <p:childTnLst>
                              <p:par>
                                <p:cTn id="381" presetID="1" presetClass="exit" presetSubtype="0" fill="hold" nodeType="withEffect">
                                  <p:stCondLst>
                                    <p:cond delay="0"/>
                                  </p:stCondLst>
                                  <p:childTnLst>
                                    <p:set>
                                      <p:cBhvr>
                                        <p:cTn id="382" dur="1" fill="hold">
                                          <p:stCondLst>
                                            <p:cond delay="0"/>
                                          </p:stCondLst>
                                        </p:cTn>
                                        <p:tgtEl>
                                          <p:spTgt spid="156"/>
                                        </p:tgtEl>
                                        <p:attrNameLst>
                                          <p:attrName>style.visibility</p:attrName>
                                        </p:attrNameLst>
                                      </p:cBhvr>
                                      <p:to>
                                        <p:strVal val="hidden"/>
                                      </p:to>
                                    </p:set>
                                  </p:childTnLst>
                                </p:cTn>
                              </p:par>
                              <p:par>
                                <p:cTn id="383" presetID="1" presetClass="entr" presetSubtype="0" fill="hold" nodeType="withEffect">
                                  <p:stCondLst>
                                    <p:cond delay="2000"/>
                                  </p:stCondLst>
                                  <p:childTnLst>
                                    <p:set>
                                      <p:cBhvr>
                                        <p:cTn id="384" dur="1" fill="hold">
                                          <p:stCondLst>
                                            <p:cond delay="0"/>
                                          </p:stCondLst>
                                        </p:cTn>
                                        <p:tgtEl>
                                          <p:spTgt spid="164"/>
                                        </p:tgtEl>
                                        <p:attrNameLst>
                                          <p:attrName>style.visibility</p:attrName>
                                        </p:attrNameLst>
                                      </p:cBhvr>
                                      <p:to>
                                        <p:strVal val="visible"/>
                                      </p:to>
                                    </p:set>
                                  </p:childTnLst>
                                </p:cTn>
                              </p:par>
                            </p:childTnLst>
                          </p:cTn>
                        </p:par>
                      </p:childTnLst>
                    </p:cTn>
                  </p:par>
                </p:childTnLst>
              </p:cTn>
              <p:nextCondLst>
                <p:cond evt="onClick" delay="0">
                  <p:tgtEl>
                    <p:spTgt spid="156"/>
                  </p:tgtEl>
                </p:cond>
              </p:nextCondLst>
            </p:seq>
            <p:seq concurrent="1" nextAc="seek">
              <p:cTn id="385" restart="whenNotActive" fill="hold" evtFilter="cancelBubble" nodeType="interactiveSeq">
                <p:stCondLst>
                  <p:cond evt="onClick" delay="0">
                    <p:tgtEl>
                      <p:spTgt spid="157"/>
                    </p:tgtEl>
                  </p:cond>
                </p:stCondLst>
                <p:endSync evt="end" delay="0">
                  <p:rtn val="all"/>
                </p:endSync>
                <p:childTnLst>
                  <p:par>
                    <p:cTn id="386" fill="hold">
                      <p:stCondLst>
                        <p:cond delay="0"/>
                      </p:stCondLst>
                      <p:childTnLst>
                        <p:par>
                          <p:cTn id="387" fill="hold">
                            <p:stCondLst>
                              <p:cond delay="0"/>
                            </p:stCondLst>
                            <p:childTnLst>
                              <p:par>
                                <p:cTn id="388" presetID="1" presetClass="exit" presetSubtype="0" fill="hold" nodeType="withEffect">
                                  <p:stCondLst>
                                    <p:cond delay="0"/>
                                  </p:stCondLst>
                                  <p:childTnLst>
                                    <p:set>
                                      <p:cBhvr>
                                        <p:cTn id="389" dur="1" fill="hold">
                                          <p:stCondLst>
                                            <p:cond delay="0"/>
                                          </p:stCondLst>
                                        </p:cTn>
                                        <p:tgtEl>
                                          <p:spTgt spid="157"/>
                                        </p:tgtEl>
                                        <p:attrNameLst>
                                          <p:attrName>style.visibility</p:attrName>
                                        </p:attrNameLst>
                                      </p:cBhvr>
                                      <p:to>
                                        <p:strVal val="hidden"/>
                                      </p:to>
                                    </p:set>
                                  </p:childTnLst>
                                </p:cTn>
                              </p:par>
                              <p:par>
                                <p:cTn id="390" presetID="1" presetClass="entr" presetSubtype="0" fill="hold" nodeType="withEffect">
                                  <p:stCondLst>
                                    <p:cond delay="2000"/>
                                  </p:stCondLst>
                                  <p:childTnLst>
                                    <p:set>
                                      <p:cBhvr>
                                        <p:cTn id="391" dur="1" fill="hold">
                                          <p:stCondLst>
                                            <p:cond delay="0"/>
                                          </p:stCondLst>
                                        </p:cTn>
                                        <p:tgtEl>
                                          <p:spTgt spid="164"/>
                                        </p:tgtEl>
                                        <p:attrNameLst>
                                          <p:attrName>style.visibility</p:attrName>
                                        </p:attrNameLst>
                                      </p:cBhvr>
                                      <p:to>
                                        <p:strVal val="visible"/>
                                      </p:to>
                                    </p:set>
                                  </p:childTnLst>
                                </p:cTn>
                              </p:par>
                            </p:childTnLst>
                          </p:cTn>
                        </p:par>
                      </p:childTnLst>
                    </p:cTn>
                  </p:par>
                </p:childTnLst>
              </p:cTn>
              <p:nextCondLst>
                <p:cond evt="onClick" delay="0">
                  <p:tgtEl>
                    <p:spTgt spid="157"/>
                  </p:tgtEl>
                </p:cond>
              </p:nextCondLst>
            </p:seq>
            <p:seq concurrent="1" nextAc="seek">
              <p:cTn id="392" restart="whenNotActive" fill="hold" evtFilter="cancelBubble" nodeType="interactiveSeq">
                <p:stCondLst>
                  <p:cond evt="onClick" delay="0">
                    <p:tgtEl>
                      <p:spTgt spid="158"/>
                    </p:tgtEl>
                  </p:cond>
                </p:stCondLst>
                <p:endSync evt="end" delay="0">
                  <p:rtn val="all"/>
                </p:endSync>
                <p:childTnLst>
                  <p:par>
                    <p:cTn id="393" fill="hold">
                      <p:stCondLst>
                        <p:cond delay="0"/>
                      </p:stCondLst>
                      <p:childTnLst>
                        <p:par>
                          <p:cTn id="394" fill="hold">
                            <p:stCondLst>
                              <p:cond delay="0"/>
                            </p:stCondLst>
                            <p:childTnLst>
                              <p:par>
                                <p:cTn id="395" presetID="1" presetClass="exit" presetSubtype="0" fill="hold" nodeType="withEffect">
                                  <p:stCondLst>
                                    <p:cond delay="0"/>
                                  </p:stCondLst>
                                  <p:childTnLst>
                                    <p:set>
                                      <p:cBhvr>
                                        <p:cTn id="396" dur="1" fill="hold">
                                          <p:stCondLst>
                                            <p:cond delay="0"/>
                                          </p:stCondLst>
                                        </p:cTn>
                                        <p:tgtEl>
                                          <p:spTgt spid="158"/>
                                        </p:tgtEl>
                                        <p:attrNameLst>
                                          <p:attrName>style.visibility</p:attrName>
                                        </p:attrNameLst>
                                      </p:cBhvr>
                                      <p:to>
                                        <p:strVal val="hidden"/>
                                      </p:to>
                                    </p:set>
                                  </p:childTnLst>
                                </p:cTn>
                              </p:par>
                              <p:par>
                                <p:cTn id="397" presetID="1" presetClass="entr" presetSubtype="0" fill="hold" nodeType="withEffect">
                                  <p:stCondLst>
                                    <p:cond delay="2000"/>
                                  </p:stCondLst>
                                  <p:childTnLst>
                                    <p:set>
                                      <p:cBhvr>
                                        <p:cTn id="398" dur="1" fill="hold">
                                          <p:stCondLst>
                                            <p:cond delay="0"/>
                                          </p:stCondLst>
                                        </p:cTn>
                                        <p:tgtEl>
                                          <p:spTgt spid="164"/>
                                        </p:tgtEl>
                                        <p:attrNameLst>
                                          <p:attrName>style.visibility</p:attrName>
                                        </p:attrNameLst>
                                      </p:cBhvr>
                                      <p:to>
                                        <p:strVal val="visible"/>
                                      </p:to>
                                    </p:set>
                                  </p:childTnLst>
                                </p:cTn>
                              </p:par>
                            </p:childTnLst>
                          </p:cTn>
                        </p:par>
                      </p:childTnLst>
                    </p:cTn>
                  </p:par>
                </p:childTnLst>
              </p:cTn>
              <p:nextCondLst>
                <p:cond evt="onClick" delay="0">
                  <p:tgtEl>
                    <p:spTgt spid="158"/>
                  </p:tgtEl>
                </p:cond>
              </p:nextCondLst>
            </p:seq>
            <p:seq concurrent="1" nextAc="seek">
              <p:cTn id="399" restart="whenNotActive" fill="hold" evtFilter="cancelBubble" nodeType="interactiveSeq">
                <p:stCondLst>
                  <p:cond evt="onClick" delay="0">
                    <p:tgtEl>
                      <p:spTgt spid="159"/>
                    </p:tgtEl>
                  </p:cond>
                </p:stCondLst>
                <p:endSync evt="end" delay="0">
                  <p:rtn val="all"/>
                </p:endSync>
                <p:childTnLst>
                  <p:par>
                    <p:cTn id="400" fill="hold">
                      <p:stCondLst>
                        <p:cond delay="0"/>
                      </p:stCondLst>
                      <p:childTnLst>
                        <p:par>
                          <p:cTn id="401" fill="hold">
                            <p:stCondLst>
                              <p:cond delay="0"/>
                            </p:stCondLst>
                            <p:childTnLst>
                              <p:par>
                                <p:cTn id="402" presetID="1" presetClass="exit" presetSubtype="0" fill="hold" nodeType="withEffect">
                                  <p:stCondLst>
                                    <p:cond delay="0"/>
                                  </p:stCondLst>
                                  <p:childTnLst>
                                    <p:set>
                                      <p:cBhvr>
                                        <p:cTn id="403" dur="1" fill="hold">
                                          <p:stCondLst>
                                            <p:cond delay="0"/>
                                          </p:stCondLst>
                                        </p:cTn>
                                        <p:tgtEl>
                                          <p:spTgt spid="159"/>
                                        </p:tgtEl>
                                        <p:attrNameLst>
                                          <p:attrName>style.visibility</p:attrName>
                                        </p:attrNameLst>
                                      </p:cBhvr>
                                      <p:to>
                                        <p:strVal val="hidden"/>
                                      </p:to>
                                    </p:set>
                                  </p:childTnLst>
                                </p:cTn>
                              </p:par>
                              <p:par>
                                <p:cTn id="404" presetID="1" presetClass="entr" presetSubtype="0" fill="hold" nodeType="withEffect">
                                  <p:stCondLst>
                                    <p:cond delay="2000"/>
                                  </p:stCondLst>
                                  <p:childTnLst>
                                    <p:set>
                                      <p:cBhvr>
                                        <p:cTn id="405" dur="1" fill="hold">
                                          <p:stCondLst>
                                            <p:cond delay="0"/>
                                          </p:stCondLst>
                                        </p:cTn>
                                        <p:tgtEl>
                                          <p:spTgt spid="164"/>
                                        </p:tgtEl>
                                        <p:attrNameLst>
                                          <p:attrName>style.visibility</p:attrName>
                                        </p:attrNameLst>
                                      </p:cBhvr>
                                      <p:to>
                                        <p:strVal val="visible"/>
                                      </p:to>
                                    </p:set>
                                  </p:childTnLst>
                                </p:cTn>
                              </p:par>
                            </p:childTnLst>
                          </p:cTn>
                        </p:par>
                      </p:childTnLst>
                    </p:cTn>
                  </p:par>
                </p:childTnLst>
              </p:cTn>
              <p:nextCondLst>
                <p:cond evt="onClick" delay="0">
                  <p:tgtEl>
                    <p:spTgt spid="159"/>
                  </p:tgtEl>
                </p:cond>
              </p:nextCondLst>
            </p:seq>
            <p:seq concurrent="1" nextAc="seek">
              <p:cTn id="406" restart="whenNotActive" fill="hold" evtFilter="cancelBubble" nodeType="interactiveSeq">
                <p:stCondLst>
                  <p:cond evt="onClick" delay="0">
                    <p:tgtEl>
                      <p:spTgt spid="161"/>
                    </p:tgtEl>
                  </p:cond>
                </p:stCondLst>
                <p:endSync evt="end" delay="0">
                  <p:rtn val="all"/>
                </p:endSync>
                <p:childTnLst>
                  <p:par>
                    <p:cTn id="407" fill="hold">
                      <p:stCondLst>
                        <p:cond delay="0"/>
                      </p:stCondLst>
                      <p:childTnLst>
                        <p:par>
                          <p:cTn id="408" fill="hold">
                            <p:stCondLst>
                              <p:cond delay="0"/>
                            </p:stCondLst>
                            <p:childTnLst>
                              <p:par>
                                <p:cTn id="409" presetID="1" presetClass="exit" presetSubtype="0" fill="hold" nodeType="withEffect">
                                  <p:stCondLst>
                                    <p:cond delay="0"/>
                                  </p:stCondLst>
                                  <p:childTnLst>
                                    <p:set>
                                      <p:cBhvr>
                                        <p:cTn id="410" dur="1" fill="hold">
                                          <p:stCondLst>
                                            <p:cond delay="0"/>
                                          </p:stCondLst>
                                        </p:cTn>
                                        <p:tgtEl>
                                          <p:spTgt spid="161"/>
                                        </p:tgtEl>
                                        <p:attrNameLst>
                                          <p:attrName>style.visibility</p:attrName>
                                        </p:attrNameLst>
                                      </p:cBhvr>
                                      <p:to>
                                        <p:strVal val="hidden"/>
                                      </p:to>
                                    </p:set>
                                  </p:childTnLst>
                                </p:cTn>
                              </p:par>
                              <p:par>
                                <p:cTn id="411" presetID="1" presetClass="entr" presetSubtype="0" fill="hold" nodeType="withEffect">
                                  <p:stCondLst>
                                    <p:cond delay="2000"/>
                                  </p:stCondLst>
                                  <p:childTnLst>
                                    <p:set>
                                      <p:cBhvr>
                                        <p:cTn id="412" dur="1" fill="hold">
                                          <p:stCondLst>
                                            <p:cond delay="0"/>
                                          </p:stCondLst>
                                        </p:cTn>
                                        <p:tgtEl>
                                          <p:spTgt spid="164"/>
                                        </p:tgtEl>
                                        <p:attrNameLst>
                                          <p:attrName>style.visibility</p:attrName>
                                        </p:attrNameLst>
                                      </p:cBhvr>
                                      <p:to>
                                        <p:strVal val="visible"/>
                                      </p:to>
                                    </p:set>
                                  </p:childTnLst>
                                </p:cTn>
                              </p:par>
                            </p:childTnLst>
                          </p:cTn>
                        </p:par>
                      </p:childTnLst>
                    </p:cTn>
                  </p:par>
                </p:childTnLst>
              </p:cTn>
              <p:nextCondLst>
                <p:cond evt="onClick" delay="0">
                  <p:tgtEl>
                    <p:spTgt spid="161"/>
                  </p:tgtEl>
                </p:cond>
              </p:nextCondLst>
            </p:seq>
          </p:childTnLst>
        </p:cTn>
      </p:par>
    </p:tnLst>
  </p:timing>
</p:sld>
</file>

<file path=ppt/slides/slide2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677656"/>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Вам удалось пройти через минное поле, но вскорее вас ждало очередное испытание: табличка, указывающая на право и на лево. Рядом был камень, на котором должны быть написаны правила вроде «На право пойдёшь - умрёшь», но камень нехило потрепало природой. Прийдёться выбирать наугад.</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право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лево</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Сапёр!</a:t>
              </a:r>
              <a:endParaRPr lang="uk-UA" dirty="0"/>
            </a:p>
          </p:txBody>
        </p:sp>
      </p:gr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Почти сразу за поворотом вы увидели старое здание. Потрёпаное, как будто ядерный взрыв пережило. Пробраться туда через завалы будет нелегко, а стоит оно того?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 идём</a:t>
            </a:r>
            <a:endParaRPr lang="uk-UA" sz="2400" u="sng" dirty="0"/>
          </a:p>
        </p:txBody>
      </p:sp>
      <p:sp>
        <p:nvSpPr>
          <p:cNvPr id="6" name="TextBox 5"/>
          <p:cNvSpPr txBox="1"/>
          <p:nvPr/>
        </p:nvSpPr>
        <p:spPr>
          <a:xfrm>
            <a:off x="5818358" y="4866067"/>
            <a:ext cx="2498058" cy="830997"/>
          </a:xfrm>
          <a:prstGeom prst="rect">
            <a:avLst/>
          </a:prstGeom>
          <a:noFill/>
        </p:spPr>
        <p:txBody>
          <a:bodyPr wrap="square" rtlCol="0">
            <a:spAutoFit/>
          </a:bodyPr>
          <a:lstStyle/>
          <a:p>
            <a:r>
              <a:rPr lang="ru-RU" sz="2400" u="sng" dirty="0" smtClean="0">
                <a:hlinkClick r:id="rId3" action="ppaction://hlinksldjump"/>
              </a:rPr>
              <a:t>Не, нафиг, лучше пойду побухаю</a:t>
            </a:r>
            <a:endParaRPr lang="uk-UA" sz="2400" u="sng" dirty="0"/>
          </a:p>
        </p:txBody>
      </p:sp>
    </p:spTree>
    <p:extLst>
      <p:ext uri="{BB962C8B-B14F-4D97-AF65-F5344CB8AC3E}">
        <p14:creationId xmlns:p14="http://schemas.microsoft.com/office/powerpoint/2010/main" val="3024307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акуратно пробрались сквозь завалы и вошли в здание, но сразу же услышали заглушенный крик, да ещё и это эхо чёртовое. Страшно блин.</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Идём дальше</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Ну не, валим</a:t>
            </a:r>
            <a:endParaRPr lang="uk-UA" sz="2400" u="sng" dirty="0"/>
          </a:p>
        </p:txBody>
      </p:sp>
    </p:spTree>
    <p:extLst>
      <p:ext uri="{BB962C8B-B14F-4D97-AF65-F5344CB8AC3E}">
        <p14:creationId xmlns:p14="http://schemas.microsoft.com/office/powerpoint/2010/main" val="3024307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проходили мимо десятка закрытых дверей в коридоре, но под конец наткнулись на единственную открытую. Оттуда доносились странные звуки, которые разбегались эхом по всему коридору.</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Заходим</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Уходим</a:t>
            </a:r>
            <a:endParaRPr lang="uk-UA" sz="2400" u="sng" dirty="0"/>
          </a:p>
        </p:txBody>
      </p:sp>
      <p:sp>
        <p:nvSpPr>
          <p:cNvPr id="7" name="TextBox 6"/>
          <p:cNvSpPr txBox="1"/>
          <p:nvPr/>
        </p:nvSpPr>
        <p:spPr>
          <a:xfrm>
            <a:off x="5745169" y="4859883"/>
            <a:ext cx="2160240" cy="461665"/>
          </a:xfrm>
          <a:prstGeom prst="rect">
            <a:avLst/>
          </a:prstGeom>
          <a:noFill/>
        </p:spPr>
        <p:txBody>
          <a:bodyPr wrap="square" rtlCol="0">
            <a:spAutoFit/>
          </a:bodyPr>
          <a:lstStyle/>
          <a:p>
            <a:r>
              <a:rPr lang="ru-RU" sz="2400" b="1" u="sng"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hlinkClick r:id="rId2" action="ppaction://hlinksldjump"/>
              </a:rPr>
              <a:t>Заходим</a:t>
            </a:r>
            <a:endParaRPr lang="uk-UA" sz="2400" b="1" u="sng" dirty="0">
              <a:ln w="18000">
                <a:solidFill>
                  <a:schemeClr val="accent2">
                    <a:satMod val="140000"/>
                  </a:schemeClr>
                </a:solidFill>
                <a:prstDash val="solid"/>
                <a:miter lim="800000"/>
              </a:ln>
              <a:noFill/>
              <a:effectLst>
                <a:outerShdw blurRad="25500" dist="23000" dir="7020000" algn="tl">
                  <a:srgbClr val="000000">
                    <a:alpha val="50000"/>
                  </a:srgbClr>
                </a:outerShdw>
              </a:effectLst>
            </a:endParaRPr>
          </a:p>
        </p:txBody>
      </p:sp>
    </p:spTree>
    <p:extLst>
      <p:ext uri="{BB962C8B-B14F-4D97-AF65-F5344CB8AC3E}">
        <p14:creationId xmlns:p14="http://schemas.microsoft.com/office/powerpoint/2010/main" val="3024307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par>
                                <p:cTn id="7" presetID="14" presetClass="entr" presetSubtype="1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randombar(horizontal)">
                                      <p:cBhvr>
                                        <p:cTn id="9" dur="200"/>
                                        <p:tgtEl>
                                          <p:spTgt spid="7"/>
                                        </p:tgtEl>
                                      </p:cBhvr>
                                    </p:animEffect>
                                  </p:childTnLst>
                                </p:cTn>
                              </p:par>
                            </p:childTnLst>
                          </p:cTn>
                        </p:par>
                      </p:childTnLst>
                    </p:cTn>
                  </p:par>
                </p:childTnLst>
              </p:cTn>
              <p:nextCondLst>
                <p:cond evt="onClick" delay="0">
                  <p:tgtEl>
                    <p:spTgt spid="6"/>
                  </p:tgtEl>
                </p:cond>
              </p:nextCondLst>
            </p:seq>
          </p:childTnLst>
        </p:cTn>
      </p:par>
    </p:tnLst>
    <p:bldLst>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Перекусив жареным гигантом, вы двинулись дальше. Шли, шли, пока не нашли развилку. Куда идём?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лево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право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медленно вошли в помещение и были шокированы: по середине стояло огромное... нечто. Оно излучало легкое зелёное свечение и было источником голосов, которые становились всё более понятны.</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532230" cy="461665"/>
          </a:xfrm>
          <a:prstGeom prst="rect">
            <a:avLst/>
          </a:prstGeom>
          <a:noFill/>
        </p:spPr>
        <p:txBody>
          <a:bodyPr wrap="square" rtlCol="0">
            <a:spAutoFit/>
          </a:bodyPr>
          <a:lstStyle/>
          <a:p>
            <a:r>
              <a:rPr lang="ru-RU" sz="2400" u="sng" dirty="0" smtClean="0">
                <a:hlinkClick r:id="rId2" action="ppaction://hlinksldjump"/>
              </a:rPr>
              <a:t>Подойти ближе</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Вслушаться</a:t>
            </a:r>
            <a:endParaRPr lang="uk-UA" sz="2400" u="sng" dirty="0"/>
          </a:p>
        </p:txBody>
      </p:sp>
      <p:sp>
        <p:nvSpPr>
          <p:cNvPr id="7" name="TextBox 6"/>
          <p:cNvSpPr txBox="1"/>
          <p:nvPr/>
        </p:nvSpPr>
        <p:spPr>
          <a:xfrm>
            <a:off x="5632362" y="4866066"/>
            <a:ext cx="2756061" cy="461665"/>
          </a:xfrm>
          <a:prstGeom prst="rect">
            <a:avLst/>
          </a:prstGeom>
          <a:noFill/>
        </p:spPr>
        <p:txBody>
          <a:bodyPr wrap="square" rtlCol="0">
            <a:spAutoFit/>
          </a:bodyPr>
          <a:lstStyle/>
          <a:p>
            <a:r>
              <a:rPr lang="ru-RU" sz="2400" b="1" u="sng"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hlinkClick r:id="rId2" action="ppaction://hlinksldjump"/>
              </a:rPr>
              <a:t>Подойди... ближе</a:t>
            </a:r>
            <a:endParaRPr lang="uk-UA" sz="2400" b="1" u="sng" dirty="0">
              <a:ln w="18000">
                <a:solidFill>
                  <a:schemeClr val="accent2">
                    <a:satMod val="140000"/>
                  </a:schemeClr>
                </a:solidFill>
                <a:prstDash val="solid"/>
                <a:miter lim="800000"/>
              </a:ln>
              <a:noFill/>
              <a:effectLst>
                <a:outerShdw blurRad="25500" dist="23000" dir="7020000" algn="tl">
                  <a:srgbClr val="000000">
                    <a:alpha val="50000"/>
                  </a:srgbClr>
                </a:outerShdw>
              </a:effectLst>
            </a:endParaRPr>
          </a:p>
        </p:txBody>
      </p:sp>
    </p:spTree>
    <p:extLst>
      <p:ext uri="{BB962C8B-B14F-4D97-AF65-F5344CB8AC3E}">
        <p14:creationId xmlns:p14="http://schemas.microsoft.com/office/powerpoint/2010/main" val="3024307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par>
                                <p:cTn id="7" presetID="14" presetClass="entr" presetSubtype="1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randombar(horizontal)">
                                      <p:cBhvr>
                                        <p:cTn id="9" dur="300"/>
                                        <p:tgtEl>
                                          <p:spTgt spid="7"/>
                                        </p:tgtEl>
                                      </p:cBhvr>
                                    </p:animEffect>
                                  </p:childTnLst>
                                </p:cTn>
                              </p:par>
                            </p:childTnLst>
                          </p:cTn>
                        </p:par>
                      </p:childTnLst>
                    </p:cTn>
                  </p:par>
                </p:childTnLst>
              </p:cTn>
              <p:nextCondLst>
                <p:cond evt="onClick" delay="0">
                  <p:tgtEl>
                    <p:spTgt spid="6"/>
                  </p:tgtEl>
                </p:cond>
              </p:nextCondLst>
            </p:seq>
          </p:childTnLst>
        </p:cTn>
      </p:par>
    </p:tnLst>
    <p:bldLst>
      <p:bldP spid="7" grpId="0"/>
    </p:bldLst>
  </p:timing>
</p:sld>
</file>

<file path=ppt/slides/slide2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Это что-то начало говорить, или не говорить, или не оно, ох уж это эхо: «Зачем ты пришёл?»</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Что ты?</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Д-да я уже ухожу</a:t>
            </a:r>
            <a:endParaRPr lang="uk-UA" sz="2400" u="sng" dirty="0"/>
          </a:p>
        </p:txBody>
      </p:sp>
    </p:spTree>
    <p:extLst>
      <p:ext uri="{BB962C8B-B14F-4D97-AF65-F5344CB8AC3E}">
        <p14:creationId xmlns:p14="http://schemas.microsoft.com/office/powerpoint/2010/main" val="3024307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захотели убежать, но у вас резко начало троиться в глазах и вы долбанулись апстенку. Браво, самая лучшая смерть.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Этого не было</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2" action="ppaction://hlinksldjump"/>
              </a:rPr>
              <a:t>Да ну нафиг эту игру, я ухожу!</a:t>
            </a:r>
            <a:endParaRPr lang="uk-UA" sz="2400" u="sng" dirty="0"/>
          </a:p>
        </p:txBody>
      </p:sp>
    </p:spTree>
    <p:extLst>
      <p:ext uri="{BB962C8B-B14F-4D97-AF65-F5344CB8AC3E}">
        <p14:creationId xmlns:p14="http://schemas.microsoft.com/office/powerpoint/2010/main" val="34880936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«Я монолит, и я могу исполнить любое твоё желание!»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Дай подумать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Хмм...</a:t>
            </a:r>
            <a:endParaRPr lang="uk-UA" sz="2400" u="sng" dirty="0"/>
          </a:p>
        </p:txBody>
      </p:sp>
    </p:spTree>
    <p:extLst>
      <p:ext uri="{BB962C8B-B14F-4D97-AF65-F5344CB8AC3E}">
        <p14:creationId xmlns:p14="http://schemas.microsoft.com/office/powerpoint/2010/main" val="34880936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«Да будет так!»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Э, погоди!</a:t>
            </a:r>
            <a:endParaRPr lang="uk-UA" sz="2400" u="sng" dirty="0"/>
          </a:p>
        </p:txBody>
      </p:sp>
      <p:sp>
        <p:nvSpPr>
          <p:cNvPr id="6" name="TextBox 5"/>
          <p:cNvSpPr txBox="1"/>
          <p:nvPr/>
        </p:nvSpPr>
        <p:spPr>
          <a:xfrm>
            <a:off x="5818358" y="4866067"/>
            <a:ext cx="2498058" cy="830997"/>
          </a:xfrm>
          <a:prstGeom prst="rect">
            <a:avLst/>
          </a:prstGeom>
          <a:noFill/>
        </p:spPr>
        <p:txBody>
          <a:bodyPr wrap="square" rtlCol="0">
            <a:spAutoFit/>
          </a:bodyPr>
          <a:lstStyle/>
          <a:p>
            <a:r>
              <a:rPr lang="ru-RU" sz="2400" u="sng" dirty="0" smtClean="0">
                <a:hlinkClick r:id="rId2" action="ppaction://hlinksldjump"/>
              </a:rPr>
              <a:t>Обдумать произошедшее</a:t>
            </a:r>
            <a:endParaRPr lang="uk-UA" sz="2400" u="sng" dirty="0"/>
          </a:p>
        </p:txBody>
      </p:sp>
    </p:spTree>
    <p:extLst>
      <p:ext uri="{BB962C8B-B14F-4D97-AF65-F5344CB8AC3E}">
        <p14:creationId xmlns:p14="http://schemas.microsoft.com/office/powerpoint/2010/main" val="34880936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Судя по всему, оно исполнило ваше желание «Подумать». Это легко понять по тому, что вы думаете. И раз уж вы начали, то решили продолжить. И вам удалось понять, что ничего этого не было, это просто старое здание, а вы обкурились. Чё делать с этим?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180302" cy="461665"/>
          </a:xfrm>
          <a:prstGeom prst="rect">
            <a:avLst/>
          </a:prstGeom>
          <a:noFill/>
        </p:spPr>
        <p:txBody>
          <a:bodyPr wrap="square" rtlCol="0">
            <a:spAutoFit/>
          </a:bodyPr>
          <a:lstStyle/>
          <a:p>
            <a:r>
              <a:rPr lang="ru-RU" sz="2400" u="sng" dirty="0" smtClean="0">
                <a:hlinkClick r:id="rId2" action="ppaction://hlinksldjump"/>
              </a:rPr>
              <a:t>У тебя есть выпить?</a:t>
            </a:r>
            <a:endParaRPr lang="uk-UA" sz="2400" u="sng" dirty="0"/>
          </a:p>
        </p:txBody>
      </p:sp>
      <p:sp>
        <p:nvSpPr>
          <p:cNvPr id="6" name="TextBox 5"/>
          <p:cNvSpPr txBox="1"/>
          <p:nvPr/>
        </p:nvSpPr>
        <p:spPr>
          <a:xfrm>
            <a:off x="5818358" y="4866067"/>
            <a:ext cx="2498058" cy="461665"/>
          </a:xfrm>
          <a:prstGeom prst="rect">
            <a:avLst/>
          </a:prstGeom>
          <a:noFill/>
        </p:spPr>
        <p:txBody>
          <a:bodyPr wrap="square" rtlCol="0">
            <a:spAutoFit/>
          </a:bodyPr>
          <a:lstStyle/>
          <a:p>
            <a:r>
              <a:rPr lang="ru-RU" sz="2400" u="sng" dirty="0" smtClean="0">
                <a:hlinkClick r:id="rId3" action="ppaction://hlinksldjump"/>
              </a:rPr>
              <a:t>Думать дальше</a:t>
            </a:r>
            <a:endParaRPr lang="uk-UA" sz="2400" u="sng" dirty="0"/>
          </a:p>
        </p:txBody>
      </p:sp>
    </p:spTree>
    <p:extLst>
      <p:ext uri="{BB962C8B-B14F-4D97-AF65-F5344CB8AC3E}">
        <p14:creationId xmlns:p14="http://schemas.microsoft.com/office/powerpoint/2010/main" val="2793337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08712" cy="5632311"/>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продолжать думать, и это дало вам много самых важных жизненных вопросов: Можно ли похудеть, убегая от проблем? А что если конец света случился в 2012, а мы этого не заметили? Если динозавры стали нефтью, а из нефти сделан пластик, то значит ли это, что пластиковые динозавры сделаны с настоящих? Если двое левшей затеяли спор, то кто из них прав? Что будет, если вас испугают до полусмерти дважды? Что было на уме человека, который придумал доить корову? Если фонтанн бессмертия существует, то можно ли в нём утонуть? Как выглядели бы стулья, если бы наши колени гнулись в другую сторону?</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95536" y="4797151"/>
            <a:ext cx="1308094" cy="1200329"/>
          </a:xfrm>
          <a:prstGeom prst="rect">
            <a:avLst/>
          </a:prstGeom>
          <a:noFill/>
        </p:spPr>
        <p:txBody>
          <a:bodyPr wrap="square" rtlCol="0">
            <a:spAutoFit/>
          </a:bodyPr>
          <a:lstStyle/>
          <a:p>
            <a:r>
              <a:rPr lang="ru-RU" sz="2400" u="sng" dirty="0" smtClean="0">
                <a:hlinkClick r:id="rId2" action="ppaction://hlinksldjump"/>
              </a:rPr>
              <a:t>Как я теперь усну?</a:t>
            </a:r>
            <a:endParaRPr lang="uk-UA" sz="2400" u="sng" dirty="0"/>
          </a:p>
        </p:txBody>
      </p:sp>
      <p:sp>
        <p:nvSpPr>
          <p:cNvPr id="6" name="TextBox 5"/>
          <p:cNvSpPr txBox="1"/>
          <p:nvPr/>
        </p:nvSpPr>
        <p:spPr>
          <a:xfrm>
            <a:off x="7366395" y="4797152"/>
            <a:ext cx="1691680" cy="1200329"/>
          </a:xfrm>
          <a:prstGeom prst="rect">
            <a:avLst/>
          </a:prstGeom>
          <a:noFill/>
        </p:spPr>
        <p:txBody>
          <a:bodyPr wrap="square" rtlCol="0">
            <a:spAutoFit/>
          </a:bodyPr>
          <a:lstStyle/>
          <a:p>
            <a:r>
              <a:rPr lang="ru-RU" sz="2400" u="sng" dirty="0" smtClean="0">
                <a:hlinkClick r:id="rId3" action="ppaction://hlinksldjump"/>
              </a:rPr>
              <a:t>Попытаться найти ответы</a:t>
            </a:r>
            <a:endParaRPr lang="uk-UA" sz="2400" u="sng" dirty="0"/>
          </a:p>
        </p:txBody>
      </p:sp>
    </p:spTree>
    <p:extLst>
      <p:ext uri="{BB962C8B-B14F-4D97-AF65-F5344CB8AC3E}">
        <p14:creationId xmlns:p14="http://schemas.microsoft.com/office/powerpoint/2010/main" val="2793337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ОЧЕНЬ долго думали, но эти вопросы уж слишком сложны и ваша голова не выдержала, взорвавшись ядерным взрывом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Предложение бухать в силе?</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Так, вернёмся к монолиту, или что это.</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Взрыв мозга(буквально)</a:t>
              </a:r>
              <a:endParaRPr lang="uk-UA" dirty="0"/>
            </a:p>
          </p:txBody>
        </p:sp>
      </p:grpSp>
    </p:spTree>
    <p:extLst>
      <p:ext uri="{BB962C8B-B14F-4D97-AF65-F5344CB8AC3E}">
        <p14:creationId xmlns:p14="http://schemas.microsoft.com/office/powerpoint/2010/main" val="2793337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«Быстрее, сметный, у меня нет времени!»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Дай мне вечную жизнь!</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Даруй мне богатства!</a:t>
            </a:r>
            <a:endParaRPr lang="uk-UA" sz="2400" u="sng" dirty="0"/>
          </a:p>
        </p:txBody>
      </p:sp>
    </p:spTree>
    <p:extLst>
      <p:ext uri="{BB962C8B-B14F-4D97-AF65-F5344CB8AC3E}">
        <p14:creationId xmlns:p14="http://schemas.microsoft.com/office/powerpoint/2010/main" val="2793337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Гром гремит, земля трясётся... Вы заметили, как ваши ноги медленно покрываются каменной коркой. Вы даже не могли сбежать, ибо ваши ноги приросли к земле! А потом и всё ваше тело...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Это не вечная жизнь!</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Так, этого не было</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Стал вечным</a:t>
              </a:r>
              <a:endParaRPr lang="uk-UA" dirty="0"/>
            </a:p>
          </p:txBody>
        </p:sp>
      </p:grpSp>
    </p:spTree>
    <p:extLst>
      <p:ext uri="{BB962C8B-B14F-4D97-AF65-F5344CB8AC3E}">
        <p14:creationId xmlns:p14="http://schemas.microsoft.com/office/powerpoint/2010/main" val="2793337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uk-UA" sz="2400" dirty="0">
                <a:effectLst>
                  <a:outerShdw blurRad="38100" dist="38100" dir="2700000" algn="tl">
                    <a:srgbClr val="000000">
                      <a:alpha val="43137"/>
                    </a:srgbClr>
                  </a:outerShdw>
                </a:effectLst>
              </a:rPr>
              <a:t>Лол, туда нельзя </a:t>
            </a:r>
            <a:r>
              <a:rPr lang="en-US" sz="2400" dirty="0">
                <a:effectLst>
                  <a:outerShdw blurRad="38100" dist="38100" dir="2700000" algn="tl">
                    <a:srgbClr val="000000">
                      <a:alpha val="43137"/>
                    </a:srgbClr>
                  </a:outerShdw>
                </a:effectLst>
              </a:rPr>
              <a:t>XDDD</a:t>
            </a:r>
            <a:r>
              <a:rPr lang="en-US" sz="2400" dirty="0" smtClean="0">
                <a:effectLst>
                  <a:outerShdw blurRad="38100" dist="38100" dir="2700000" algn="tl">
                    <a:srgbClr val="000000">
                      <a:alpha val="43137"/>
                    </a:srgbClr>
                  </a:outerShdw>
                </a:effectLst>
              </a:rPr>
              <a:t>!</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964278" cy="830997"/>
          </a:xfrm>
          <a:prstGeom prst="rect">
            <a:avLst/>
          </a:prstGeom>
          <a:noFill/>
        </p:spPr>
        <p:txBody>
          <a:bodyPr wrap="square" rtlCol="0">
            <a:spAutoFit/>
          </a:bodyPr>
          <a:lstStyle/>
          <a:p>
            <a:r>
              <a:rPr lang="ru-RU" sz="2400" u="sng" dirty="0" smtClean="0">
                <a:hlinkClick r:id="rId2" action="ppaction://hlinksldjump"/>
              </a:rPr>
              <a:t>Не ну это нормально вообще?!</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Забудем это</a:t>
            </a:r>
            <a:endParaRPr lang="uk-UA" sz="2400" u="sng" dirty="0"/>
          </a:p>
        </p:txBody>
      </p:sp>
    </p:spTree>
    <p:extLst>
      <p:ext uri="{BB962C8B-B14F-4D97-AF65-F5344CB8AC3E}">
        <p14:creationId xmlns:p14="http://schemas.microsoft.com/office/powerpoint/2010/main" val="12217269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Да не, вы стали статуей, её поставили на центре Красной Площади и все будут помнить вас и ваши подвиги. </a:t>
            </a:r>
            <a:r>
              <a:rPr lang="ru-RU" sz="2400" smtClean="0">
                <a:effectLst>
                  <a:outerShdw blurRad="38100" dist="38100" dir="2700000" algn="tl">
                    <a:srgbClr val="000000">
                      <a:alpha val="43137"/>
                    </a:srgbClr>
                  </a:outerShdw>
                </a:effectLst>
              </a:rPr>
              <a:t>Хотя как они их узнали...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964278" cy="461665"/>
          </a:xfrm>
          <a:prstGeom prst="rect">
            <a:avLst/>
          </a:prstGeom>
          <a:noFill/>
        </p:spPr>
        <p:txBody>
          <a:bodyPr wrap="square" rtlCol="0">
            <a:spAutoFit/>
          </a:bodyPr>
          <a:lstStyle/>
          <a:p>
            <a:r>
              <a:rPr lang="ru-RU" sz="2400" u="sng" dirty="0" smtClean="0">
                <a:hlinkClick r:id="rId2" action="ppaction://hlinksldjump"/>
              </a:rPr>
              <a:t>Я могу победить?</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Так, этого не было</a:t>
            </a:r>
            <a:endParaRPr lang="uk-UA" sz="2400" u="sng" dirty="0"/>
          </a:p>
        </p:txBody>
      </p:sp>
    </p:spTree>
    <p:extLst>
      <p:ext uri="{BB962C8B-B14F-4D97-AF65-F5344CB8AC3E}">
        <p14:creationId xmlns:p14="http://schemas.microsoft.com/office/powerpoint/2010/main" val="2793337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15498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Гром гремит, земля трясётся... С потолка на вас начали падать золотые монеты! Этих богатств хватит, чтобы оплатить ипотеку за твою однушку и жрать доширак до конца жизни! Погоди, тут ещё падает! Почти вся комната в золоте! Даже двери завалило... Ой! Похоже, тебе не выбраться, как бы ты не пытался, ибо золото уже засыпало тебя до плеч, а теперь и до головы. Браво, вы удушились золотом. И кстати голову вам тоже разбило, золото всё-же металл.</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5096899"/>
            <a:ext cx="2892270" cy="461665"/>
          </a:xfrm>
          <a:prstGeom prst="rect">
            <a:avLst/>
          </a:prstGeom>
          <a:noFill/>
        </p:spPr>
        <p:txBody>
          <a:bodyPr wrap="square" rtlCol="0">
            <a:spAutoFit/>
          </a:bodyPr>
          <a:lstStyle/>
          <a:p>
            <a:r>
              <a:rPr lang="ru-RU" sz="2400" u="sng" dirty="0" smtClean="0">
                <a:hlinkClick r:id="rId2" action="ppaction://hlinksldjump"/>
              </a:rPr>
              <a:t>...Я могу победить?</a:t>
            </a:r>
            <a:endParaRPr lang="uk-UA" sz="2400" u="sng" dirty="0"/>
          </a:p>
        </p:txBody>
      </p:sp>
      <p:sp>
        <p:nvSpPr>
          <p:cNvPr id="6" name="TextBox 5"/>
          <p:cNvSpPr txBox="1"/>
          <p:nvPr/>
        </p:nvSpPr>
        <p:spPr>
          <a:xfrm>
            <a:off x="5824592" y="5096898"/>
            <a:ext cx="2160240" cy="830997"/>
          </a:xfrm>
          <a:prstGeom prst="rect">
            <a:avLst/>
          </a:prstGeom>
          <a:noFill/>
        </p:spPr>
        <p:txBody>
          <a:bodyPr wrap="square" rtlCol="0">
            <a:spAutoFit/>
          </a:bodyPr>
          <a:lstStyle/>
          <a:p>
            <a:r>
              <a:rPr lang="ru-RU" sz="2400" u="sng" dirty="0" smtClean="0">
                <a:hlinkClick r:id="rId3" action="ppaction://hlinksldjump"/>
              </a:rPr>
              <a:t>Так, этого не было</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Подавился золотом</a:t>
              </a:r>
              <a:endParaRPr lang="uk-UA" dirty="0"/>
            </a:p>
          </p:txBody>
        </p:sp>
      </p:grpSp>
    </p:spTree>
    <p:extLst>
      <p:ext uri="{BB962C8B-B14F-4D97-AF65-F5344CB8AC3E}">
        <p14:creationId xmlns:p14="http://schemas.microsoft.com/office/powerpoint/2010/main" val="4697825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Шли вы, шли. Долго это было, ничего интересного не было, просто степи, потом лес. Вы шли до последнего, однако нужно помнить, что вы очень долго ничего не ели, да и ночь уже. Что делать?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Готовимся к смерти</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Приляжем</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поспать, но вот проснуться как-то не удавалось.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460222" cy="830997"/>
          </a:xfrm>
          <a:prstGeom prst="rect">
            <a:avLst/>
          </a:prstGeom>
          <a:noFill/>
        </p:spPr>
        <p:txBody>
          <a:bodyPr wrap="square" rtlCol="0">
            <a:spAutoFit/>
          </a:bodyPr>
          <a:lstStyle/>
          <a:p>
            <a:r>
              <a:rPr lang="ru-RU" sz="2400" u="sng" dirty="0" smtClean="0">
                <a:hlinkClick r:id="rId2" action="ppaction://hlinksldjump"/>
              </a:rPr>
              <a:t>Да ну, у меня не было выбора!</a:t>
            </a:r>
            <a:endParaRPr lang="uk-UA" sz="2400" u="sng" dirty="0"/>
          </a:p>
        </p:txBody>
      </p:sp>
      <p:sp>
        <p:nvSpPr>
          <p:cNvPr id="6" name="TextBox 5"/>
          <p:cNvSpPr txBox="1"/>
          <p:nvPr/>
        </p:nvSpPr>
        <p:spPr>
          <a:xfrm>
            <a:off x="5818358" y="4866067"/>
            <a:ext cx="2570066" cy="1200329"/>
          </a:xfrm>
          <a:prstGeom prst="rect">
            <a:avLst/>
          </a:prstGeom>
          <a:noFill/>
        </p:spPr>
        <p:txBody>
          <a:bodyPr wrap="square" rtlCol="0">
            <a:spAutoFit/>
          </a:bodyPr>
          <a:lstStyle/>
          <a:p>
            <a:r>
              <a:rPr lang="ru-RU" sz="2400" u="sng" dirty="0" smtClean="0">
                <a:hlinkClick r:id="rId3" action="ppaction://hlinksldjump"/>
              </a:rPr>
              <a:t>Но ведь я общаюсь с тобой, значит я не умер?</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у Россиян на выборах президента тоже не было выбора. Что поделать, такова судьба.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Не не не, я не умер!</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Принять свою смерть</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погибли.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Лол</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Назад </a:t>
            </a:r>
            <a:r>
              <a:rPr lang="ru-RU" sz="2400" u="sng" strike="sngStrike" dirty="0" smtClean="0">
                <a:hlinkClick r:id="rId2" action="ppaction://hlinksldjump"/>
              </a:rPr>
              <a:t>в зад</a:t>
            </a:r>
            <a:endParaRPr lang="uk-UA" sz="2400" u="sng" strike="sngStrike"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ладно! Ты просыпаешься посреди леса, рядом лежит рюкзак.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Где-то я это видел...</a:t>
            </a:r>
            <a:endParaRPr lang="uk-UA" sz="2400" u="sng" dirty="0"/>
          </a:p>
        </p:txBody>
      </p:sp>
      <p:sp>
        <p:nvSpPr>
          <p:cNvPr id="6" name="TextBox 5"/>
          <p:cNvSpPr txBox="1"/>
          <p:nvPr/>
        </p:nvSpPr>
        <p:spPr>
          <a:xfrm>
            <a:off x="5818358" y="4866067"/>
            <a:ext cx="2426050" cy="461665"/>
          </a:xfrm>
          <a:prstGeom prst="rect">
            <a:avLst/>
          </a:prstGeom>
          <a:noFill/>
        </p:spPr>
        <p:txBody>
          <a:bodyPr wrap="square" rtlCol="0">
            <a:spAutoFit/>
          </a:bodyPr>
          <a:lstStyle/>
          <a:p>
            <a:r>
              <a:rPr lang="ru-RU" sz="2400" u="sng" dirty="0" smtClean="0">
                <a:hlinkClick r:id="rId3" action="ppaction://hlinksldjump"/>
              </a:rPr>
              <a:t>Ну нее, нинада!</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Чё делать будем?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Напишем завещание</a:t>
            </a:r>
            <a:endParaRPr lang="uk-UA" sz="2400" u="sng" dirty="0"/>
          </a:p>
        </p:txBody>
      </p:sp>
      <p:sp>
        <p:nvSpPr>
          <p:cNvPr id="6" name="TextBox 5"/>
          <p:cNvSpPr txBox="1"/>
          <p:nvPr/>
        </p:nvSpPr>
        <p:spPr>
          <a:xfrm>
            <a:off x="5818358" y="4866067"/>
            <a:ext cx="2354042" cy="461665"/>
          </a:xfrm>
          <a:prstGeom prst="rect">
            <a:avLst/>
          </a:prstGeom>
          <a:noFill/>
        </p:spPr>
        <p:txBody>
          <a:bodyPr wrap="square" rtlCol="0">
            <a:spAutoFit/>
          </a:bodyPr>
          <a:lstStyle/>
          <a:p>
            <a:r>
              <a:rPr lang="ru-RU" sz="2400" u="sng" dirty="0" smtClean="0">
                <a:hlinkClick r:id="rId3" action="ppaction://hlinksldjump"/>
              </a:rPr>
              <a:t>Ничего, поспим</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на чём ты собрался писать, умник?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604238" cy="461665"/>
          </a:xfrm>
          <a:prstGeom prst="rect">
            <a:avLst/>
          </a:prstGeom>
          <a:noFill/>
        </p:spPr>
        <p:txBody>
          <a:bodyPr wrap="square" rtlCol="0">
            <a:spAutoFit/>
          </a:bodyPr>
          <a:lstStyle/>
          <a:p>
            <a:r>
              <a:rPr lang="ru-RU" sz="2400" u="sng" dirty="0" smtClean="0">
                <a:hlinkClick r:id="rId2" action="ppaction://hlinksldjump"/>
              </a:rPr>
              <a:t>На камне, умник</a:t>
            </a:r>
            <a:endParaRPr lang="uk-UA" sz="2400" u="sng" dirty="0"/>
          </a:p>
        </p:txBody>
      </p:sp>
      <p:sp>
        <p:nvSpPr>
          <p:cNvPr id="6" name="TextBox 5"/>
          <p:cNvSpPr txBox="1"/>
          <p:nvPr/>
        </p:nvSpPr>
        <p:spPr>
          <a:xfrm>
            <a:off x="5818358" y="4866067"/>
            <a:ext cx="2498058" cy="461665"/>
          </a:xfrm>
          <a:prstGeom prst="rect">
            <a:avLst/>
          </a:prstGeom>
          <a:noFill/>
        </p:spPr>
        <p:txBody>
          <a:bodyPr wrap="square" rtlCol="0">
            <a:spAutoFit/>
          </a:bodyPr>
          <a:lstStyle/>
          <a:p>
            <a:r>
              <a:rPr lang="ru-RU" sz="2400" u="sng" dirty="0" smtClean="0">
                <a:hlinkClick r:id="rId3" action="ppaction://hlinksldjump"/>
              </a:rPr>
              <a:t>На земле, умник</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попытались писать на камне, но чем? Первое, что пришло в голову это ваши ногти. Вообщем вы поломали себе все пальцы и законьчили этот ран раньше, чем ожидалось. Умник блин.</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1200329"/>
          </a:xfrm>
          <a:prstGeom prst="rect">
            <a:avLst/>
          </a:prstGeom>
          <a:noFill/>
        </p:spPr>
        <p:txBody>
          <a:bodyPr wrap="square" rtlCol="0">
            <a:spAutoFit/>
          </a:bodyPr>
          <a:lstStyle/>
          <a:p>
            <a:r>
              <a:rPr lang="ru-RU" sz="2400" u="sng" dirty="0" smtClean="0">
                <a:hlinkClick r:id="rId2" action="ppaction://hlinksldjump"/>
              </a:rPr>
              <a:t>Ты знаешь, что правильно «закончили»?</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Ну блин, что-то пошло не так...</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Угу, я же создал эту игру, я тут могу делать что угодно.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820262" cy="1200329"/>
          </a:xfrm>
          <a:prstGeom prst="rect">
            <a:avLst/>
          </a:prstGeom>
          <a:noFill/>
        </p:spPr>
        <p:txBody>
          <a:bodyPr wrap="square" rtlCol="0">
            <a:spAutoFit/>
          </a:bodyPr>
          <a:lstStyle/>
          <a:p>
            <a:r>
              <a:rPr lang="ru-RU" sz="2400" u="sng" dirty="0" smtClean="0">
                <a:hlinkClick r:id="rId2" action="ppaction://hlinksldjump"/>
              </a:rPr>
              <a:t>Неуважение к покупателям?! Верните деньги!</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Забудем это</a:t>
            </a:r>
            <a:endParaRPr lang="uk-UA" sz="2400" u="sng" dirty="0"/>
          </a:p>
        </p:txBody>
      </p:sp>
    </p:spTree>
    <p:extLst>
      <p:ext uri="{BB962C8B-B14F-4D97-AF65-F5344CB8AC3E}">
        <p14:creationId xmlns:p14="http://schemas.microsoft.com/office/powerpoint/2010/main" val="34187656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0" y="2065391"/>
            <a:ext cx="8436868" cy="4792609"/>
          </a:xfrm>
          <a:prstGeom prst="rect">
            <a:avLst/>
          </a:prstGeom>
        </p:spPr>
      </p:pic>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Да, я знаю, это должна была быть несмешная шутка. Ну ты понял, заКОНЬчили? А?.. Убейте меня.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4" action="ppaction://hlinksldjump"/>
              </a:rPr>
              <a:t>Ваще чётко!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5" action="ppaction://hlinksldjump"/>
              </a:rPr>
              <a:t>Ты серьёзно?</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2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решили вы писать на земле палкой. Что пишем?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ГГ ВП, тоссы имба</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Моё состояние я хотел бы переказать...</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Написали вы это и скончались зная, что ваша информация точно до кого-то дойдёт и изменит его точку зрения. Но это не отменяет того факта, что вы умерли.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756366" cy="1200329"/>
          </a:xfrm>
          <a:prstGeom prst="rect">
            <a:avLst/>
          </a:prstGeom>
          <a:noFill/>
        </p:spPr>
        <p:txBody>
          <a:bodyPr wrap="square" rtlCol="0">
            <a:spAutoFit/>
          </a:bodyPr>
          <a:lstStyle/>
          <a:p>
            <a:r>
              <a:rPr lang="ru-RU" sz="2400" u="sng" dirty="0" smtClean="0">
                <a:hlinkClick r:id="rId2" action="ppaction://hlinksldjump"/>
              </a:rPr>
              <a:t>Слушай, я так далеко зашёл, может дашь мне выиграть?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Давай быстрее</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А что я получу в замен?</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748254" cy="1200329"/>
          </a:xfrm>
          <a:prstGeom prst="rect">
            <a:avLst/>
          </a:prstGeom>
          <a:noFill/>
        </p:spPr>
        <p:txBody>
          <a:bodyPr wrap="square" rtlCol="0">
            <a:spAutoFit/>
          </a:bodyPr>
          <a:lstStyle/>
          <a:p>
            <a:r>
              <a:rPr lang="ru-RU" sz="2400" u="sng" dirty="0" smtClean="0">
                <a:hlinkClick r:id="rId2" action="ppaction://hlinksldjump"/>
              </a:rPr>
              <a:t>Я забуду твои орфографические ошибки</a:t>
            </a:r>
            <a:endParaRPr lang="uk-UA" sz="2400" u="sng" dirty="0"/>
          </a:p>
        </p:txBody>
      </p:sp>
      <p:sp>
        <p:nvSpPr>
          <p:cNvPr id="6" name="TextBox 5"/>
          <p:cNvSpPr txBox="1"/>
          <p:nvPr/>
        </p:nvSpPr>
        <p:spPr>
          <a:xfrm>
            <a:off x="5818358" y="4866067"/>
            <a:ext cx="2930106" cy="1200329"/>
          </a:xfrm>
          <a:prstGeom prst="rect">
            <a:avLst/>
          </a:prstGeom>
          <a:noFill/>
        </p:spPr>
        <p:txBody>
          <a:bodyPr wrap="square" rtlCol="0">
            <a:spAutoFit/>
          </a:bodyPr>
          <a:lstStyle/>
          <a:p>
            <a:r>
              <a:rPr lang="ru-RU" sz="2400" u="sng" dirty="0" smtClean="0">
                <a:hlinkClick r:id="rId3" action="ppaction://hlinksldjump"/>
              </a:rPr>
              <a:t>Я перестану тебя раздражать, делая тупые выборы</a:t>
            </a:r>
            <a:endParaRPr lang="uk-UA" sz="2400" u="sng" dirty="0"/>
          </a:p>
        </p:txBody>
      </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Вот давай это проверим, потом посмотрим. Куда тебя варпать?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начало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В бар</a:t>
            </a:r>
            <a:endParaRPr lang="uk-UA" sz="2400" u="sng" dirty="0"/>
          </a:p>
        </p:txBody>
      </p:sp>
    </p:spTree>
    <p:extLst>
      <p:ext uri="{BB962C8B-B14F-4D97-AF65-F5344CB8AC3E}">
        <p14:creationId xmlns:p14="http://schemas.microsoft.com/office/powerpoint/2010/main" val="1962553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Какое нафиг состояние?! Всё, что у тебя есть это меч.</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Именно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Точно</a:t>
            </a:r>
            <a:endParaRPr lang="uk-UA" sz="2400" u="sng" dirty="0"/>
          </a:p>
        </p:txBody>
      </p:sp>
    </p:spTree>
    <p:extLst>
      <p:ext uri="{BB962C8B-B14F-4D97-AF65-F5344CB8AC3E}">
        <p14:creationId xmlns:p14="http://schemas.microsoft.com/office/powerpoint/2010/main" val="1962553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uk-UA" sz="2400" dirty="0" smtClean="0">
                <a:effectLst>
                  <a:outerShdw blurRad="38100" dist="38100" dir="2700000" algn="tl">
                    <a:srgbClr val="000000">
                      <a:alpha val="43137"/>
                    </a:srgbClr>
                  </a:outerShdw>
                </a:effectLst>
              </a:rPr>
              <a:t>Ладно, ты хочешь  переказать свой меч... А кому собственно? Ты же никого не знаешь</a:t>
            </a:r>
            <a:r>
              <a:rPr lang="en-US" sz="2400" dirty="0">
                <a:effectLst>
                  <a:outerShdw blurRad="38100" dist="38100" dir="2700000" algn="tl">
                    <a:srgbClr val="000000">
                      <a:alpha val="43137"/>
                    </a:srgbClr>
                  </a:outerShdw>
                </a:effectLst>
              </a:rPr>
              <a:t>.</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540342" cy="830997"/>
          </a:xfrm>
          <a:prstGeom prst="rect">
            <a:avLst/>
          </a:prstGeom>
          <a:noFill/>
        </p:spPr>
        <p:txBody>
          <a:bodyPr wrap="square" rtlCol="0">
            <a:spAutoFit/>
          </a:bodyPr>
          <a:lstStyle/>
          <a:p>
            <a:r>
              <a:rPr lang="ru-RU" sz="2400" u="sng" dirty="0" smtClean="0">
                <a:hlinkClick r:id="rId2" action="ppaction://hlinksldjump"/>
              </a:rPr>
              <a:t>Значит никому, пусть похоронят меня с мечом</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2" action="ppaction://hlinksldjump"/>
              </a:rPr>
              <a:t>...Тому, кто его найдёт</a:t>
            </a:r>
            <a:endParaRPr lang="uk-UA" sz="2400" u="sng" dirty="0"/>
          </a:p>
        </p:txBody>
      </p:sp>
    </p:spTree>
    <p:extLst>
      <p:ext uri="{BB962C8B-B14F-4D97-AF65-F5344CB8AC3E}">
        <p14:creationId xmlns:p14="http://schemas.microsoft.com/office/powerpoint/2010/main" val="1962553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Ты закончил?</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Нет</a:t>
            </a:r>
            <a:endParaRPr lang="uk-UA" sz="2400" u="sng" dirty="0"/>
          </a:p>
        </p:txBody>
      </p:sp>
    </p:spTree>
    <p:extLst>
      <p:ext uri="{BB962C8B-B14F-4D97-AF65-F5344CB8AC3E}">
        <p14:creationId xmlns:p14="http://schemas.microsoft.com/office/powerpoint/2010/main" val="1962553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Ахх, что ещё?</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 ничего</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Пусть все знают...</a:t>
            </a:r>
            <a:endParaRPr lang="uk-UA" sz="2400" u="sng" dirty="0"/>
          </a:p>
        </p:txBody>
      </p:sp>
    </p:spTree>
    <p:extLst>
      <p:ext uri="{BB962C8B-B14F-4D97-AF65-F5344CB8AC3E}">
        <p14:creationId xmlns:p14="http://schemas.microsoft.com/office/powerpoint/2010/main" val="1962553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strike="sngStrike" dirty="0" smtClean="0">
                <a:effectLst>
                  <a:outerShdw blurRad="38100" dist="38100" dir="2700000" algn="tl">
                    <a:srgbClr val="000000">
                      <a:alpha val="43137"/>
                    </a:srgbClr>
                  </a:outerShdw>
                </a:effectLst>
              </a:rPr>
              <a:t>Что ты пи</a:t>
            </a:r>
            <a:r>
              <a:rPr lang="ru-RU" sz="2400" dirty="0" smtClean="0">
                <a:effectLst>
                  <a:outerShdw blurRad="38100" dist="38100" dir="2700000" algn="tl">
                    <a:srgbClr val="000000">
                      <a:alpha val="43137"/>
                    </a:srgbClr>
                  </a:outerShdw>
                </a:effectLst>
              </a:rPr>
              <a:t> Что?</a:t>
            </a:r>
            <a:endParaRPr lang="uk-UA" sz="2400" strike="sngStrike"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Я сражался до последнего...</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2" action="ppaction://hlinksldjump"/>
              </a:rPr>
              <a:t>Я любил пиццу с ананасами</a:t>
            </a:r>
            <a:endParaRPr lang="uk-UA" sz="2400" u="sng" dirty="0"/>
          </a:p>
        </p:txBody>
      </p:sp>
    </p:spTree>
    <p:extLst>
      <p:ext uri="{BB962C8B-B14F-4D97-AF65-F5344CB8AC3E}">
        <p14:creationId xmlns:p14="http://schemas.microsoft.com/office/powerpoint/2010/main" val="1962553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ты будешь проходить квест или нет?</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Ниеет!)))</a:t>
            </a:r>
            <a:endParaRPr lang="uk-UA" sz="2400" u="sng" dirty="0"/>
          </a:p>
        </p:txBody>
      </p:sp>
    </p:spTree>
    <p:extLst>
      <p:ext uri="{BB962C8B-B14F-4D97-AF65-F5344CB8AC3E}">
        <p14:creationId xmlns:p14="http://schemas.microsoft.com/office/powerpoint/2010/main" val="34187656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 я же говорил не кликать на слайд. Вернись!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ок</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Нет</a:t>
            </a:r>
            <a:endParaRPr lang="uk-UA" sz="2400" u="sng" dirty="0"/>
          </a:p>
        </p:txBody>
      </p:sp>
    </p:spTree>
    <p:extLst>
      <p:ext uri="{BB962C8B-B14F-4D97-AF65-F5344CB8AC3E}">
        <p14:creationId xmlns:p14="http://schemas.microsoft.com/office/powerpoint/2010/main" val="34972731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backgroundRemoval t="0" b="100000" l="0" r="100000">
                        <a14:foregroundMark x1="86222" y1="59467" x2="88889" y2="63905"/>
                        <a14:foregroundMark x1="89111" y1="67751" x2="92000" y2="68935"/>
                      </a14:backgroundRemoval>
                    </a14:imgEffect>
                  </a14:imgLayer>
                </a14:imgProps>
              </a:ext>
              <a:ext uri="{28A0092B-C50C-407E-A947-70E740481C1C}">
                <a14:useLocalDpi xmlns:a14="http://schemas.microsoft.com/office/drawing/2010/main" val="0"/>
              </a:ext>
            </a:extLst>
          </a:blip>
          <a:stretch>
            <a:fillRect/>
          </a:stretch>
        </p:blipFill>
        <p:spPr>
          <a:xfrm>
            <a:off x="2067708" y="3491282"/>
            <a:ext cx="4286250" cy="3219450"/>
          </a:xfrm>
          <a:prstGeom prst="rect">
            <a:avLst/>
          </a:prstGeom>
        </p:spPr>
      </p:pic>
      <p:pic>
        <p:nvPicPr>
          <p:cNvPr id="7" name="Picture 6"/>
          <p:cNvPicPr>
            <a:picLocks noChangeAspect="1"/>
          </p:cNvPicPr>
          <p:nvPr/>
        </p:nvPicPr>
        <p:blipFill>
          <a:blip r:embed="rId4">
            <a:extLst>
              <a:ext uri="{BEBA8EAE-BF5A-486C-A8C5-ECC9F3942E4B}">
                <a14:imgProps xmlns:a14="http://schemas.microsoft.com/office/drawing/2010/main">
                  <a14:imgLayer r:embed="rId5">
                    <a14:imgEffect>
                      <a14:backgroundRemoval t="6682" b="100000" l="38359" r="100000"/>
                    </a14:imgEffect>
                  </a14:imgLayer>
                </a14:imgProps>
              </a:ext>
              <a:ext uri="{28A0092B-C50C-407E-A947-70E740481C1C}">
                <a14:useLocalDpi xmlns:a14="http://schemas.microsoft.com/office/drawing/2010/main" val="0"/>
              </a:ext>
            </a:extLst>
          </a:blip>
          <a:stretch>
            <a:fillRect/>
          </a:stretch>
        </p:blipFill>
        <p:spPr>
          <a:xfrm>
            <a:off x="921002" y="695694"/>
            <a:ext cx="8192969" cy="5459846"/>
          </a:xfrm>
          <a:prstGeom prst="rect">
            <a:avLst/>
          </a:prstGeom>
        </p:spPr>
      </p:pic>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Добро пожаловать на коровий уровень!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6" action="ppaction://hlinksldjump"/>
              </a:rPr>
              <a:t>Муу</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6" action="ppaction://hlinksldjump"/>
              </a:rPr>
              <a:t>МУУ</a:t>
            </a:r>
            <a:endParaRPr lang="uk-UA" sz="2400" u="sng" dirty="0"/>
          </a:p>
        </p:txBody>
      </p:sp>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6554" y="1522493"/>
            <a:ext cx="2658203" cy="2377802"/>
          </a:xfrm>
          <a:prstGeom prst="rect">
            <a:avLst/>
          </a:prstGeom>
        </p:spPr>
      </p:pic>
      <p:grpSp>
        <p:nvGrpSpPr>
          <p:cNvPr id="8" name="Group 7"/>
          <p:cNvGrpSpPr/>
          <p:nvPr/>
        </p:nvGrpSpPr>
        <p:grpSpPr>
          <a:xfrm>
            <a:off x="6300192" y="5661248"/>
            <a:ext cx="2843808" cy="1196752"/>
            <a:chOff x="6300192" y="5661248"/>
            <a:chExt cx="2843808" cy="1196752"/>
          </a:xfrm>
        </p:grpSpPr>
        <p:sp>
          <p:nvSpPr>
            <p:cNvPr id="9" name="Rectangle 8"/>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10" name="TextBox 9"/>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1" name="TextBox 10"/>
            <p:cNvSpPr txBox="1"/>
            <p:nvPr/>
          </p:nvSpPr>
          <p:spPr>
            <a:xfrm>
              <a:off x="6444208" y="6317910"/>
              <a:ext cx="2636329" cy="369332"/>
            </a:xfrm>
            <a:prstGeom prst="rect">
              <a:avLst/>
            </a:prstGeom>
            <a:noFill/>
          </p:spPr>
          <p:txBody>
            <a:bodyPr wrap="square" rtlCol="0">
              <a:spAutoFit/>
            </a:bodyPr>
            <a:lstStyle/>
            <a:p>
              <a:pPr algn="r"/>
              <a:r>
                <a:rPr lang="ru-RU" dirty="0" smtClean="0"/>
                <a:t>Муу</a:t>
              </a:r>
              <a:endParaRPr lang="uk-UA" dirty="0"/>
            </a:p>
          </p:txBody>
        </p:sp>
      </p:grpSp>
    </p:spTree>
    <p:extLst>
      <p:ext uri="{BB962C8B-B14F-4D97-AF65-F5344CB8AC3E}">
        <p14:creationId xmlns:p14="http://schemas.microsoft.com/office/powerpoint/2010/main" val="34972731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8"/>
                                        </p:tgtEl>
                                      </p:cBhvr>
                                    </p:animEffect>
                                    <p:set>
                                      <p:cBhvr>
                                        <p:cTn id="11"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 я же говорил не кликать на слайд. Вернись!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ок</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Нет</a:t>
            </a:r>
            <a:endParaRPr lang="uk-UA" sz="2400" u="sng" dirty="0"/>
          </a:p>
        </p:txBody>
      </p:sp>
    </p:spTree>
    <p:extLst>
      <p:ext uri="{BB962C8B-B14F-4D97-AF65-F5344CB8AC3E}">
        <p14:creationId xmlns:p14="http://schemas.microsoft.com/office/powerpoint/2010/main" val="23211424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победили! Но продолжение последует... Но это не точно. Или точно. Я не знаю. Скорее всего, это конец, ибо мне лень делать продолжение. А вам небось лень играть. Короче всё, ты победил, можешь уходить.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036286" cy="1200329"/>
          </a:xfrm>
          <a:prstGeom prst="rect">
            <a:avLst/>
          </a:prstGeom>
          <a:noFill/>
        </p:spPr>
        <p:txBody>
          <a:bodyPr wrap="square" rtlCol="0">
            <a:spAutoFit/>
          </a:bodyPr>
          <a:lstStyle/>
          <a:p>
            <a:r>
              <a:rPr lang="ru-RU" sz="2400" u="sng" dirty="0" smtClean="0">
                <a:hlinkClick r:id="rId2" action="ppaction://hlinksldjump"/>
              </a:rPr>
              <a:t>Давай на начало... Что ты так удивляешься?</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Е, я победил!</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6444208" y="6317910"/>
              <a:ext cx="2636329" cy="369332"/>
            </a:xfrm>
            <a:prstGeom prst="rect">
              <a:avLst/>
            </a:prstGeom>
            <a:noFill/>
          </p:spPr>
          <p:txBody>
            <a:bodyPr wrap="square" rtlCol="0">
              <a:spAutoFit/>
            </a:bodyPr>
            <a:lstStyle/>
            <a:p>
              <a:pPr algn="r"/>
              <a:r>
                <a:rPr lang="ru-RU" dirty="0" smtClean="0"/>
                <a:t>Победа!</a:t>
              </a:r>
              <a:endParaRPr lang="uk-UA" dirty="0"/>
            </a:p>
          </p:txBody>
        </p:sp>
      </p:grpSp>
    </p:spTree>
    <p:extLst>
      <p:ext uri="{BB962C8B-B14F-4D97-AF65-F5344CB8AC3E}">
        <p14:creationId xmlns:p14="http://schemas.microsoft.com/office/powerpoint/2010/main" val="549539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так уходи, здесь ничего нет.</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Ладно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Подожди</a:t>
            </a:r>
            <a:endParaRPr lang="uk-UA" sz="2400" u="sng" dirty="0"/>
          </a:p>
        </p:txBody>
      </p:sp>
    </p:spTree>
    <p:extLst>
      <p:ext uri="{BB962C8B-B14F-4D97-AF65-F5344CB8AC3E}">
        <p14:creationId xmlns:p14="http://schemas.microsoft.com/office/powerpoint/2010/main" val="1356755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нет здесь ничего, зачем ты это делаешь?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Просто так</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Не знаю</a:t>
            </a:r>
            <a:endParaRPr lang="uk-UA" sz="2400" u="sng" dirty="0"/>
          </a:p>
        </p:txBody>
      </p:sp>
    </p:spTree>
    <p:extLst>
      <p:ext uri="{BB962C8B-B14F-4D97-AF65-F5344CB8AC3E}">
        <p14:creationId xmlns:p14="http://schemas.microsoft.com/office/powerpoint/2010/main" val="1356755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ты уходишь?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 action="ppaction://hlinkshowjump?jump=nextslide"/>
              </a:rPr>
              <a:t>Нет</a:t>
            </a:r>
            <a:endParaRPr lang="uk-UA" sz="2400" u="sng" dirty="0"/>
          </a:p>
        </p:txBody>
      </p:sp>
    </p:spTree>
    <p:extLst>
      <p:ext uri="{BB962C8B-B14F-4D97-AF65-F5344CB8AC3E}">
        <p14:creationId xmlns:p14="http://schemas.microsoft.com/office/powerpoint/2010/main" val="1356755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ты уходишь?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 action="ppaction://hlinkshowjump?jump=nextslide"/>
              </a:rPr>
              <a:t>Нет</a:t>
            </a:r>
            <a:endParaRPr lang="uk-UA" sz="2400" u="sng" dirty="0"/>
          </a:p>
        </p:txBody>
      </p:sp>
    </p:spTree>
    <p:extLst>
      <p:ext uri="{BB962C8B-B14F-4D97-AF65-F5344CB8AC3E}">
        <p14:creationId xmlns:p14="http://schemas.microsoft.com/office/powerpoint/2010/main" val="24104970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ты уходишь?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 action="ppaction://hlinkshowjump?jump=nextslide"/>
              </a:rPr>
              <a:t>Нет</a:t>
            </a:r>
            <a:endParaRPr lang="uk-UA" sz="2400" u="sng" dirty="0"/>
          </a:p>
        </p:txBody>
      </p:sp>
    </p:spTree>
    <p:extLst>
      <p:ext uri="{BB962C8B-B14F-4D97-AF65-F5344CB8AC3E}">
        <p14:creationId xmlns:p14="http://schemas.microsoft.com/office/powerpoint/2010/main" val="24104970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ты уходишь?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 action="ppaction://hlinkshowjump?jump=nextslide"/>
              </a:rPr>
              <a:t>Нет</a:t>
            </a:r>
            <a:endParaRPr lang="uk-UA" sz="2400" u="sng" dirty="0"/>
          </a:p>
        </p:txBody>
      </p:sp>
    </p:spTree>
    <p:extLst>
      <p:ext uri="{BB962C8B-B14F-4D97-AF65-F5344CB8AC3E}">
        <p14:creationId xmlns:p14="http://schemas.microsoft.com/office/powerpoint/2010/main" val="24104970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Шли вы долго, пока не вышли с пещеры. Солнце было высоко, и выходить с прохладной пещеры не хотелось. Куда идём?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Вперёд</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Назад</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ты уходишь?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 action="ppaction://hlinkshowjump?jump=nextslide"/>
              </a:rPr>
              <a:t>Нет</a:t>
            </a:r>
            <a:endParaRPr lang="uk-UA" sz="2400" u="sng" dirty="0"/>
          </a:p>
        </p:txBody>
      </p:sp>
    </p:spTree>
    <p:extLst>
      <p:ext uri="{BB962C8B-B14F-4D97-AF65-F5344CB8AC3E}">
        <p14:creationId xmlns:p14="http://schemas.microsoft.com/office/powerpoint/2010/main" val="24104970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3" name="Group 12"/>
          <p:cNvGrpSpPr/>
          <p:nvPr/>
        </p:nvGrpSpPr>
        <p:grpSpPr>
          <a:xfrm>
            <a:off x="6300192" y="5661248"/>
            <a:ext cx="2843808" cy="1196752"/>
            <a:chOff x="6300192" y="5661248"/>
            <a:chExt cx="2843808" cy="1196752"/>
          </a:xfrm>
        </p:grpSpPr>
        <p:sp>
          <p:nvSpPr>
            <p:cNvPr id="14" name="Rectangle 13"/>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15" name="TextBox 14"/>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6" name="TextBox 15"/>
            <p:cNvSpPr txBox="1"/>
            <p:nvPr/>
          </p:nvSpPr>
          <p:spPr>
            <a:xfrm>
              <a:off x="6444208" y="6317910"/>
              <a:ext cx="2636329" cy="369332"/>
            </a:xfrm>
            <a:prstGeom prst="rect">
              <a:avLst/>
            </a:prstGeom>
            <a:noFill/>
          </p:spPr>
          <p:txBody>
            <a:bodyPr wrap="square" rtlCol="0">
              <a:spAutoFit/>
            </a:bodyPr>
            <a:lstStyle/>
            <a:p>
              <a:pPr algn="r"/>
              <a:r>
                <a:rPr lang="ru-RU" dirty="0" smtClean="0"/>
                <a:t>Истинная победа!</a:t>
              </a:r>
              <a:endParaRPr lang="uk-UA" dirty="0"/>
            </a:p>
          </p:txBody>
        </p:sp>
      </p:grpSp>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вот тебе, доволен?</a:t>
            </a:r>
            <a:endParaRPr lang="uk-UA" sz="2400" dirty="0">
              <a:effectLst>
                <a:outerShdw blurRad="38100" dist="38100" dir="2700000" algn="tl">
                  <a:srgbClr val="000000">
                    <a:alpha val="43137"/>
                  </a:srgbClr>
                </a:outerShdw>
              </a:effectLst>
            </a:endParaRPr>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 action="ppaction://hlinkshowjump?jump=nextslide"/>
              </a:rPr>
              <a:t>Ладно тебе, ухожу</a:t>
            </a:r>
            <a:endParaRPr lang="uk-UA" sz="2400" u="sng" dirty="0"/>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 action="ppaction://hlinkshowjump?jump=nextslide"/>
              </a:rPr>
              <a:t>Во!</a:t>
            </a:r>
            <a:endParaRPr lang="uk-UA" sz="2400" u="sng" dirty="0"/>
          </a:p>
        </p:txBody>
      </p:sp>
      <p:sp>
        <p:nvSpPr>
          <p:cNvPr id="8" name="Rectangle 7"/>
          <p:cNvSpPr/>
          <p:nvPr/>
        </p:nvSpPr>
        <p:spPr>
          <a:xfrm>
            <a:off x="0" y="0"/>
            <a:ext cx="91439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52" y="721572"/>
            <a:ext cx="8997894" cy="5056817"/>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15259" y="2420887"/>
            <a:ext cx="4913480" cy="4657979"/>
          </a:xfrm>
          <a:prstGeom prst="rect">
            <a:avLst/>
          </a:prstGeom>
        </p:spPr>
      </p:pic>
      <p:pic>
        <p:nvPicPr>
          <p:cNvPr id="10" name="Picture 9"/>
          <p:cNvPicPr>
            <a:picLocks noChangeAspect="1"/>
          </p:cNvPicPr>
          <p:nvPr/>
        </p:nvPicPr>
        <p:blipFill>
          <a:blip r:embed="rId6">
            <a:extLst>
              <a:ext uri="{BEBA8EAE-BF5A-486C-A8C5-ECC9F3942E4B}">
                <a14:imgProps xmlns:a14="http://schemas.microsoft.com/office/drawing/2010/main">
                  <a14:imgLayer r:embed="rId7">
                    <a14:imgEffect>
                      <a14:backgroundRemoval t="0" b="100000" l="0" r="100000">
                        <a14:foregroundMark x1="87143" y1="10000" x2="89524" y2="12083"/>
                        <a14:foregroundMark x1="91429" y1="13333" x2="94286" y2="13333"/>
                        <a14:foregroundMark x1="94286" y1="17500" x2="85714" y2="13333"/>
                        <a14:foregroundMark x1="31429" y1="95833" x2="37143" y2="97083"/>
                        <a14:foregroundMark x1="51905" y1="93750" x2="55714" y2="93750"/>
                      </a14:backgroundRemoval>
                    </a14:imgEffect>
                  </a14:imgLayer>
                </a14:imgProps>
              </a:ext>
              <a:ext uri="{28A0092B-C50C-407E-A947-70E740481C1C}">
                <a14:useLocalDpi xmlns:a14="http://schemas.microsoft.com/office/drawing/2010/main" val="0"/>
              </a:ext>
            </a:extLst>
          </a:blip>
          <a:stretch>
            <a:fillRect/>
          </a:stretch>
        </p:blipFill>
        <p:spPr>
          <a:xfrm>
            <a:off x="1393625" y="1392833"/>
            <a:ext cx="3736429" cy="4270205"/>
          </a:xfrm>
          <a:prstGeom prst="rect">
            <a:avLst/>
          </a:prstGeom>
        </p:spPr>
      </p:pic>
      <p:pic>
        <p:nvPicPr>
          <p:cNvPr id="11" name="Picture 10"/>
          <p:cNvPicPr>
            <a:picLocks noChangeAspect="1"/>
          </p:cNvPicPr>
          <p:nvPr/>
        </p:nvPicPr>
        <p:blipFill>
          <a:blip r:embed="rId8">
            <a:extLst>
              <a:ext uri="{BEBA8EAE-BF5A-486C-A8C5-ECC9F3942E4B}">
                <a14:imgProps xmlns:a14="http://schemas.microsoft.com/office/drawing/2010/main">
                  <a14:imgLayer r:embed="rId9">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flipH="1">
            <a:off x="3933150" y="1806775"/>
            <a:ext cx="5137796" cy="3442323"/>
          </a:xfrm>
          <a:prstGeom prst="rect">
            <a:avLst/>
          </a:prstGeom>
        </p:spPr>
      </p:pic>
      <p:pic>
        <p:nvPicPr>
          <p:cNvPr id="12" name="quack_5.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239533" y="6021288"/>
            <a:ext cx="609600" cy="609600"/>
          </a:xfrm>
          <a:prstGeom prst="rect">
            <a:avLst/>
          </a:prstGeom>
        </p:spPr>
      </p:pic>
      <p:sp>
        <p:nvSpPr>
          <p:cNvPr id="2" name="Rectangle 1"/>
          <p:cNvSpPr/>
          <p:nvPr/>
        </p:nvSpPr>
        <p:spPr>
          <a:xfrm>
            <a:off x="0" y="0"/>
            <a:ext cx="9144000" cy="71734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smtClean="0"/>
              <a:t>Никакого пролистывания!</a:t>
            </a:r>
            <a:endParaRPr lang="uk-UA" dirty="0"/>
          </a:p>
        </p:txBody>
      </p:sp>
    </p:spTree>
    <p:extLst>
      <p:ext uri="{BB962C8B-B14F-4D97-AF65-F5344CB8AC3E}">
        <p14:creationId xmlns:p14="http://schemas.microsoft.com/office/powerpoint/2010/main" val="1356755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xit" presetSubtype="0" fill="hold" nodeType="withEffect">
                                  <p:stCondLst>
                                    <p:cond delay="4000"/>
                                  </p:stCondLst>
                                  <p:childTnLst>
                                    <p:set>
                                      <p:cBhvr>
                                        <p:cTn id="8" dur="1" fill="hold">
                                          <p:stCondLst>
                                            <p:cond delay="0"/>
                                          </p:stCondLst>
                                        </p:cTn>
                                        <p:tgtEl>
                                          <p:spTgt spid="7"/>
                                        </p:tgtEl>
                                        <p:attrNameLst>
                                          <p:attrName>style.visibility</p:attrName>
                                        </p:attrNameLst>
                                      </p:cBhvr>
                                      <p:to>
                                        <p:strVal val="hidden"/>
                                      </p:to>
                                    </p:set>
                                  </p:childTnLst>
                                </p:cTn>
                              </p:par>
                              <p:par>
                                <p:cTn id="9" presetID="2" presetClass="entr" presetSubtype="4" fill="hold" nodeType="withEffect">
                                  <p:stCondLst>
                                    <p:cond delay="4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200" fill="hold"/>
                                        <p:tgtEl>
                                          <p:spTgt spid="9"/>
                                        </p:tgtEl>
                                        <p:attrNameLst>
                                          <p:attrName>ppt_x</p:attrName>
                                        </p:attrNameLst>
                                      </p:cBhvr>
                                      <p:tavLst>
                                        <p:tav tm="0">
                                          <p:val>
                                            <p:strVal val="#ppt_x"/>
                                          </p:val>
                                        </p:tav>
                                        <p:tav tm="100000">
                                          <p:val>
                                            <p:strVal val="#ppt_x"/>
                                          </p:val>
                                        </p:tav>
                                      </p:tavLst>
                                    </p:anim>
                                    <p:anim calcmode="lin" valueType="num">
                                      <p:cBhvr additive="base">
                                        <p:cTn id="12" dur="1200" fill="hold"/>
                                        <p:tgtEl>
                                          <p:spTgt spid="9"/>
                                        </p:tgtEl>
                                        <p:attrNameLst>
                                          <p:attrName>ppt_y</p:attrName>
                                        </p:attrNameLst>
                                      </p:cBhvr>
                                      <p:tavLst>
                                        <p:tav tm="0">
                                          <p:val>
                                            <p:strVal val="1+#ppt_h/2"/>
                                          </p:val>
                                        </p:tav>
                                        <p:tav tm="100000">
                                          <p:val>
                                            <p:strVal val="#ppt_y"/>
                                          </p:val>
                                        </p:tav>
                                      </p:tavLst>
                                    </p:anim>
                                  </p:childTnLst>
                                </p:cTn>
                              </p:par>
                              <p:par>
                                <p:cTn id="13" presetID="1" presetClass="exit" presetSubtype="0" fill="hold" nodeType="withEffect">
                                  <p:stCondLst>
                                    <p:cond delay="8900"/>
                                  </p:stCondLst>
                                  <p:childTnLst>
                                    <p:set>
                                      <p:cBhvr>
                                        <p:cTn id="14" dur="1" fill="hold">
                                          <p:stCondLst>
                                            <p:cond delay="0"/>
                                          </p:stCondLst>
                                        </p:cTn>
                                        <p:tgtEl>
                                          <p:spTgt spid="9"/>
                                        </p:tgtEl>
                                        <p:attrNameLst>
                                          <p:attrName>style.visibility</p:attrName>
                                        </p:attrNameLst>
                                      </p:cBhvr>
                                      <p:to>
                                        <p:strVal val="hidden"/>
                                      </p:to>
                                    </p:set>
                                  </p:childTnLst>
                                </p:cTn>
                              </p:par>
                              <p:par>
                                <p:cTn id="15" presetID="1" presetClass="exit" presetSubtype="0" fill="hold" grpId="0" nodeType="withEffect">
                                  <p:stCondLst>
                                    <p:cond delay="8900"/>
                                  </p:stCondLst>
                                  <p:childTnLst>
                                    <p:set>
                                      <p:cBhvr>
                                        <p:cTn id="16" dur="1" fill="hold">
                                          <p:stCondLst>
                                            <p:cond delay="0"/>
                                          </p:stCondLst>
                                        </p:cTn>
                                        <p:tgtEl>
                                          <p:spTgt spid="8"/>
                                        </p:tgtEl>
                                        <p:attrNameLst>
                                          <p:attrName>style.visibility</p:attrName>
                                        </p:attrNameLst>
                                      </p:cBhvr>
                                      <p:to>
                                        <p:strVal val="hidden"/>
                                      </p:to>
                                    </p:set>
                                  </p:childTnLst>
                                </p:cTn>
                              </p:par>
                              <p:par>
                                <p:cTn id="17" presetID="1" presetClass="entr" presetSubtype="0" fill="hold" nodeType="withEffect">
                                  <p:stCondLst>
                                    <p:cond delay="1100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1100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mediacall" presetSubtype="0" fill="hold" nodeType="withEffect">
                                  <p:stCondLst>
                                    <p:cond delay="11000"/>
                                  </p:stCondLst>
                                  <p:childTnLst>
                                    <p:cmd type="call" cmd="playFrom(0.0)">
                                      <p:cBhvr>
                                        <p:cTn id="22" dur="237" fill="hold"/>
                                        <p:tgtEl>
                                          <p:spTgt spid="12"/>
                                        </p:tgtEl>
                                      </p:cBhvr>
                                    </p:cmd>
                                  </p:childTnLst>
                                </p:cTn>
                              </p:par>
                              <p:par>
                                <p:cTn id="23" presetID="2" presetClass="entr" presetSubtype="4" fill="hold" nodeType="withEffect">
                                  <p:stCondLst>
                                    <p:cond delay="1100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par>
                                <p:cTn id="27" presetID="10" presetClass="exit" presetSubtype="0" fill="hold" nodeType="withEffect">
                                  <p:stCondLst>
                                    <p:cond delay="15000"/>
                                  </p:stCondLst>
                                  <p:childTnLst>
                                    <p:animEffect transition="out" filter="fade">
                                      <p:cBhvr>
                                        <p:cTn id="28" dur="500"/>
                                        <p:tgtEl>
                                          <p:spTgt spid="13"/>
                                        </p:tgtEl>
                                      </p:cBhvr>
                                    </p:animEffect>
                                    <p:set>
                                      <p:cBhvr>
                                        <p:cTn id="29"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0" repeatCount="10000" fill="hold" display="0">
                  <p:stCondLst>
                    <p:cond delay="indefinite"/>
                  </p:stCondLst>
                  <p:endCondLst>
                    <p:cond evt="onStopAudio" delay="0">
                      <p:tgtEl>
                        <p:sldTgt/>
                      </p:tgtEl>
                    </p:cond>
                  </p:endCondLst>
                </p:cTn>
                <p:tgtEl>
                  <p:spTgt spid="12"/>
                </p:tgtEl>
              </p:cMediaNode>
            </p:audio>
          </p:childTnLst>
        </p:cTn>
      </p:par>
    </p:tnLst>
    <p:bldLst>
      <p:bldP spid="8" grpId="0" animBg="1"/>
      <p:bldP spid="2" grpId="0" animBg="1"/>
    </p:bldLst>
  </p:timing>
</p:sld>
</file>

<file path=ppt/slides/slide2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Возможные концовки: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2411760" y="1514400"/>
            <a:ext cx="4608512" cy="461665"/>
          </a:xfrm>
          <a:prstGeom prst="rect">
            <a:avLst/>
          </a:prstGeom>
          <a:noFill/>
        </p:spPr>
        <p:txBody>
          <a:bodyPr wrap="square" rtlCol="0">
            <a:spAutoFit/>
          </a:bodyPr>
          <a:lstStyle/>
          <a:p>
            <a:r>
              <a:rPr lang="ru-RU" sz="2400" u="sng" dirty="0" smtClean="0"/>
              <a:t>Умереть(очень много способов)</a:t>
            </a:r>
            <a:endParaRPr lang="uk-UA" sz="2400" u="sng" dirty="0"/>
          </a:p>
        </p:txBody>
      </p:sp>
      <p:sp>
        <p:nvSpPr>
          <p:cNvPr id="8" name="TextBox 7"/>
          <p:cNvSpPr txBox="1"/>
          <p:nvPr/>
        </p:nvSpPr>
        <p:spPr>
          <a:xfrm>
            <a:off x="2411760" y="1840196"/>
            <a:ext cx="4608512" cy="461665"/>
          </a:xfrm>
          <a:prstGeom prst="rect">
            <a:avLst/>
          </a:prstGeom>
          <a:noFill/>
        </p:spPr>
        <p:txBody>
          <a:bodyPr wrap="square" rtlCol="0">
            <a:spAutoFit/>
          </a:bodyPr>
          <a:lstStyle/>
          <a:p>
            <a:r>
              <a:rPr lang="ru-RU" sz="2400" u="sng" dirty="0" smtClean="0"/>
              <a:t>Набухаться(тоже не мало)</a:t>
            </a:r>
            <a:endParaRPr lang="uk-UA" sz="2400" u="sng" dirty="0"/>
          </a:p>
        </p:txBody>
      </p:sp>
      <p:sp>
        <p:nvSpPr>
          <p:cNvPr id="9" name="TextBox 8"/>
          <p:cNvSpPr txBox="1"/>
          <p:nvPr/>
        </p:nvSpPr>
        <p:spPr>
          <a:xfrm>
            <a:off x="2411760" y="2204864"/>
            <a:ext cx="4608512" cy="461665"/>
          </a:xfrm>
          <a:prstGeom prst="rect">
            <a:avLst/>
          </a:prstGeom>
          <a:noFill/>
        </p:spPr>
        <p:txBody>
          <a:bodyPr wrap="square" rtlCol="0">
            <a:spAutoFit/>
          </a:bodyPr>
          <a:lstStyle/>
          <a:p>
            <a:r>
              <a:rPr lang="ru-RU" sz="2400" u="sng" dirty="0" smtClean="0"/>
              <a:t>Найти монолит(3)</a:t>
            </a:r>
            <a:endParaRPr lang="uk-UA" sz="2400" u="sng" dirty="0"/>
          </a:p>
        </p:txBody>
      </p:sp>
      <p:sp>
        <p:nvSpPr>
          <p:cNvPr id="10" name="TextBox 9"/>
          <p:cNvSpPr txBox="1"/>
          <p:nvPr/>
        </p:nvSpPr>
        <p:spPr>
          <a:xfrm>
            <a:off x="2411760" y="2550381"/>
            <a:ext cx="4608512" cy="461665"/>
          </a:xfrm>
          <a:prstGeom prst="rect">
            <a:avLst/>
          </a:prstGeom>
          <a:noFill/>
        </p:spPr>
        <p:txBody>
          <a:bodyPr wrap="square" rtlCol="0">
            <a:spAutoFit/>
          </a:bodyPr>
          <a:lstStyle/>
          <a:p>
            <a:r>
              <a:rPr lang="ru-RU" sz="2400" u="sng" dirty="0" smtClean="0"/>
              <a:t>Побить бандитов</a:t>
            </a:r>
            <a:endParaRPr lang="uk-UA" sz="2400" u="sng" dirty="0"/>
          </a:p>
        </p:txBody>
      </p:sp>
      <p:sp>
        <p:nvSpPr>
          <p:cNvPr id="11" name="TextBox 10"/>
          <p:cNvSpPr txBox="1"/>
          <p:nvPr/>
        </p:nvSpPr>
        <p:spPr>
          <a:xfrm>
            <a:off x="2411760" y="2933502"/>
            <a:ext cx="4608512" cy="461665"/>
          </a:xfrm>
          <a:prstGeom prst="rect">
            <a:avLst/>
          </a:prstGeom>
          <a:noFill/>
        </p:spPr>
        <p:txBody>
          <a:bodyPr wrap="square" rtlCol="0">
            <a:spAutoFit/>
          </a:bodyPr>
          <a:lstStyle/>
          <a:p>
            <a:r>
              <a:rPr lang="ru-RU" sz="2400" u="sng" dirty="0" smtClean="0"/>
              <a:t>Участвовать в осаде Терамора(3)</a:t>
            </a:r>
            <a:endParaRPr lang="uk-UA" sz="2400" u="sng" dirty="0"/>
          </a:p>
        </p:txBody>
      </p:sp>
      <p:sp>
        <p:nvSpPr>
          <p:cNvPr id="12" name="TextBox 11"/>
          <p:cNvSpPr txBox="1"/>
          <p:nvPr/>
        </p:nvSpPr>
        <p:spPr>
          <a:xfrm>
            <a:off x="2411760" y="3284984"/>
            <a:ext cx="4608512" cy="830997"/>
          </a:xfrm>
          <a:prstGeom prst="rect">
            <a:avLst/>
          </a:prstGeom>
          <a:noFill/>
        </p:spPr>
        <p:txBody>
          <a:bodyPr wrap="square" rtlCol="0">
            <a:spAutoFit/>
          </a:bodyPr>
          <a:lstStyle/>
          <a:p>
            <a:r>
              <a:rPr lang="ru-RU" sz="2400" u="sng" dirty="0" smtClean="0"/>
              <a:t>Простить мои орфографические ашипки</a:t>
            </a:r>
            <a:endParaRPr lang="uk-UA" sz="2400" u="sng" dirty="0"/>
          </a:p>
        </p:txBody>
      </p:sp>
      <p:sp>
        <p:nvSpPr>
          <p:cNvPr id="13" name="TextBox 12"/>
          <p:cNvSpPr txBox="1"/>
          <p:nvPr/>
        </p:nvSpPr>
        <p:spPr>
          <a:xfrm>
            <a:off x="2411760" y="3972009"/>
            <a:ext cx="4608512" cy="461665"/>
          </a:xfrm>
          <a:prstGeom prst="rect">
            <a:avLst/>
          </a:prstGeom>
          <a:noFill/>
        </p:spPr>
        <p:txBody>
          <a:bodyPr wrap="square" rtlCol="0">
            <a:spAutoFit/>
          </a:bodyPr>
          <a:lstStyle/>
          <a:p>
            <a:r>
              <a:rPr lang="ru-RU" sz="2400" u="sng" dirty="0" smtClean="0"/>
              <a:t>Похвалить мою дыбильную шутку</a:t>
            </a:r>
            <a:endParaRPr lang="uk-UA" sz="2400" u="sng" dirty="0"/>
          </a:p>
        </p:txBody>
      </p:sp>
    </p:spTree>
    <p:extLst>
      <p:ext uri="{BB962C8B-B14F-4D97-AF65-F5344CB8AC3E}">
        <p14:creationId xmlns:p14="http://schemas.microsoft.com/office/powerpoint/2010/main" val="38584574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нашли подозрительную избушку посередине леса. Что делать?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Зайти</a:t>
            </a:r>
            <a:endParaRPr lang="uk-UA" sz="2400" u="sng" dirty="0"/>
          </a:p>
        </p:txBody>
      </p:sp>
      <p:sp>
        <p:nvSpPr>
          <p:cNvPr id="6" name="TextBox 5"/>
          <p:cNvSpPr txBox="1"/>
          <p:nvPr/>
        </p:nvSpPr>
        <p:spPr>
          <a:xfrm>
            <a:off x="5818358" y="4866067"/>
            <a:ext cx="2282034" cy="461665"/>
          </a:xfrm>
          <a:prstGeom prst="rect">
            <a:avLst/>
          </a:prstGeom>
          <a:noFill/>
        </p:spPr>
        <p:txBody>
          <a:bodyPr wrap="square" rtlCol="0">
            <a:spAutoFit/>
          </a:bodyPr>
          <a:lstStyle/>
          <a:p>
            <a:r>
              <a:rPr lang="ru-RU" sz="2400" u="sng" dirty="0" smtClean="0">
                <a:hlinkClick r:id="rId2" action="ppaction://hlinksldjump"/>
              </a:rPr>
              <a:t>Выбора нет, да?</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шли по лесу, пока не услышали рев медведя. Он рядом... Совсем рядом... И когда он прийдёт...</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БЕЖАТЬ!!!</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Я смогу защитить себя!</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За вами стояла... Камера?! К вам подошёл какой-то парень. «Так, ты ничего не видел. Продолжай исследовать этот лес, или что это.».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Спросить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Продолжить</a:t>
            </a:r>
            <a:endParaRPr lang="uk-UA" sz="2400" u="sng" dirty="0"/>
          </a:p>
        </p:txBody>
      </p:sp>
    </p:spTree>
    <p:extLst>
      <p:ext uri="{BB962C8B-B14F-4D97-AF65-F5344CB8AC3E}">
        <p14:creationId xmlns:p14="http://schemas.microsoft.com/office/powerpoint/2010/main" val="38533657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Соло пойти на медведя. Без оружия. Ну вы конечно молодец, да.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659832"/>
            <a:ext cx="2160240" cy="461665"/>
          </a:xfrm>
          <a:prstGeom prst="rect">
            <a:avLst/>
          </a:prstGeom>
          <a:noFill/>
        </p:spPr>
        <p:txBody>
          <a:bodyPr wrap="square" rtlCol="0">
            <a:spAutoFit/>
          </a:bodyPr>
          <a:lstStyle/>
          <a:p>
            <a:r>
              <a:rPr lang="ru-RU" sz="2400" u="sng" dirty="0" smtClean="0">
                <a:hlinkClick r:id="rId2" action="ppaction://hlinksldjump"/>
              </a:rPr>
              <a:t>На начало</a:t>
            </a:r>
            <a:endParaRPr lang="uk-UA" sz="2400" u="sng" dirty="0"/>
          </a:p>
        </p:txBody>
      </p:sp>
      <p:grpSp>
        <p:nvGrpSpPr>
          <p:cNvPr id="6" name="Group 5"/>
          <p:cNvGrpSpPr/>
          <p:nvPr/>
        </p:nvGrpSpPr>
        <p:grpSpPr>
          <a:xfrm>
            <a:off x="6300192" y="5661248"/>
            <a:ext cx="2843808" cy="1196752"/>
            <a:chOff x="6300192" y="5661248"/>
            <a:chExt cx="2843808" cy="1196752"/>
          </a:xfrm>
        </p:grpSpPr>
        <p:sp>
          <p:nvSpPr>
            <p:cNvPr id="7" name="Rectangle 6"/>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8" name="TextBox 7"/>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9" name="TextBox 8"/>
            <p:cNvSpPr txBox="1"/>
            <p:nvPr/>
          </p:nvSpPr>
          <p:spPr>
            <a:xfrm>
              <a:off x="7380312" y="6317910"/>
              <a:ext cx="1700225" cy="369332"/>
            </a:xfrm>
            <a:prstGeom prst="rect">
              <a:avLst/>
            </a:prstGeom>
            <a:noFill/>
          </p:spPr>
          <p:txBody>
            <a:bodyPr wrap="square" rtlCol="0">
              <a:spAutoFit/>
            </a:bodyPr>
            <a:lstStyle/>
            <a:p>
              <a:pPr algn="r"/>
              <a:r>
                <a:rPr lang="ru-RU" dirty="0" smtClean="0"/>
                <a:t>Гений!</a:t>
              </a:r>
              <a:endParaRPr lang="uk-UA" dirty="0"/>
            </a:p>
          </p:txBody>
        </p:sp>
      </p:gr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Он вот-вот догонит вас! Нужно резко свернуть, это его дезориентирует!</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лево!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право!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a:effectLst>
                  <a:outerShdw blurRad="38100" dist="38100" dir="2700000" algn="tl">
                    <a:srgbClr val="000000">
                      <a:alpha val="43137"/>
                    </a:srgbClr>
                  </a:outerShdw>
                </a:effectLst>
              </a:rPr>
              <a:t>Он вот-вот догонит вас! Нужно резко свернуть, это его дезориентирует!</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лево!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право!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a:effectLst>
                  <a:outerShdw blurRad="38100" dist="38100" dir="2700000" algn="tl">
                    <a:srgbClr val="000000">
                      <a:alpha val="43137"/>
                    </a:srgbClr>
                  </a:outerShdw>
                </a:effectLst>
              </a:rPr>
              <a:t>Он вот-вот догонит вас! Нужно резко свернуть, это его дезориентирует!</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лево!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право!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a:effectLst>
                  <a:outerShdw blurRad="38100" dist="38100" dir="2700000" algn="tl">
                    <a:srgbClr val="000000">
                      <a:alpha val="43137"/>
                    </a:srgbClr>
                  </a:outerShdw>
                </a:effectLst>
              </a:rPr>
              <a:t>Он вот-вот догонит вас! Нужно резко свернуть, это его дезориентирует</a:t>
            </a:r>
            <a:r>
              <a:rPr lang="ru-RU" sz="2400" dirty="0" smtClean="0">
                <a:effectLst>
                  <a:outerShdw blurRad="38100" dist="38100" dir="2700000" algn="tl">
                    <a:srgbClr val="000000">
                      <a:alpha val="43137"/>
                    </a:srgbClr>
                  </a:outerShdw>
                </a:effectLst>
              </a:rPr>
              <a:t>! Наверное, это последний раз, ибо медведь заметно устал.</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лево!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право!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Медведь явно не дурак, он легко выследил вас и сьел. Наверное, этот малый куст не самое лучшее укрытие.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573016"/>
            <a:ext cx="2160240" cy="461665"/>
          </a:xfrm>
          <a:prstGeom prst="rect">
            <a:avLst/>
          </a:prstGeom>
          <a:noFill/>
        </p:spPr>
        <p:txBody>
          <a:bodyPr wrap="square" rtlCol="0">
            <a:spAutoFit/>
          </a:bodyPr>
          <a:lstStyle/>
          <a:p>
            <a:r>
              <a:rPr lang="ru-RU" sz="2400" u="sng" dirty="0" smtClean="0">
                <a:hlinkClick r:id="rId2" action="ppaction://hlinksldjump"/>
              </a:rPr>
              <a:t>На начало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бежите, а он за вами!.. Вы бежите, а он за вами!</a:t>
            </a:r>
            <a:r>
              <a:rPr lang="uk-UA" sz="2400" dirty="0" smtClean="0">
                <a:effectLst>
                  <a:outerShdw blurRad="38100" dist="38100" dir="2700000" algn="tl">
                    <a:srgbClr val="000000">
                      <a:alpha val="43137"/>
                    </a:srgbClr>
                  </a:outerShdw>
                </a:effectLst>
              </a:rPr>
              <a:t>.. Вы бежите, а его уже нет... Слава богу! По чистой случайности рядом лежал меч. Вы взяли его и... </a:t>
            </a:r>
          </a:p>
        </p:txBody>
      </p:sp>
      <p:sp>
        <p:nvSpPr>
          <p:cNvPr id="5" name="TextBox 4"/>
          <p:cNvSpPr txBox="1"/>
          <p:nvPr/>
        </p:nvSpPr>
        <p:spPr>
          <a:xfrm>
            <a:off x="959650" y="4866067"/>
            <a:ext cx="3180302" cy="830997"/>
          </a:xfrm>
          <a:prstGeom prst="rect">
            <a:avLst/>
          </a:prstGeom>
          <a:noFill/>
        </p:spPr>
        <p:txBody>
          <a:bodyPr wrap="square" rtlCol="0">
            <a:spAutoFit/>
          </a:bodyPr>
          <a:lstStyle/>
          <a:p>
            <a:r>
              <a:rPr lang="ru-RU" sz="2400" u="sng" dirty="0" smtClean="0">
                <a:hlinkClick r:id="rId2" action="ppaction://hlinksldjump"/>
              </a:rPr>
              <a:t>Побежали искать этого чёртового медведя!</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Пошли дальше</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Медведя вы нашли быстро. Точнее он вас. И даже несмотря на то, что у вас был меч, он просто взял и сьел вас. Не ну, а чо? Голодный был, бедненький...</a:t>
            </a:r>
            <a:endParaRPr lang="uk-UA" sz="2400" dirty="0">
              <a:effectLst>
                <a:outerShdw blurRad="38100" dist="38100" dir="2700000" algn="tl">
                  <a:srgbClr val="000000">
                    <a:alpha val="43137"/>
                  </a:srgbClr>
                </a:outerShdw>
              </a:effectLst>
            </a:endParaRPr>
          </a:p>
        </p:txBody>
      </p:sp>
      <p:sp>
        <p:nvSpPr>
          <p:cNvPr id="6" name="TextBox 5"/>
          <p:cNvSpPr txBox="1"/>
          <p:nvPr/>
        </p:nvSpPr>
        <p:spPr>
          <a:xfrm>
            <a:off x="3635896" y="3645024"/>
            <a:ext cx="2160240" cy="461665"/>
          </a:xfrm>
          <a:prstGeom prst="rect">
            <a:avLst/>
          </a:prstGeom>
          <a:noFill/>
        </p:spPr>
        <p:txBody>
          <a:bodyPr wrap="square" rtlCol="0">
            <a:spAutoFit/>
          </a:bodyPr>
          <a:lstStyle/>
          <a:p>
            <a:r>
              <a:rPr lang="ru-RU" sz="2400" u="sng" dirty="0" smtClean="0">
                <a:hlinkClick r:id="rId2" action="ppaction://hlinksldjump"/>
              </a:rPr>
              <a:t>На начало</a:t>
            </a:r>
            <a:endParaRPr lang="uk-UA" sz="2400" u="sng" dirty="0"/>
          </a:p>
        </p:txBody>
      </p:sp>
      <p:grpSp>
        <p:nvGrpSpPr>
          <p:cNvPr id="5" name="Group 4"/>
          <p:cNvGrpSpPr/>
          <p:nvPr/>
        </p:nvGrpSpPr>
        <p:grpSpPr>
          <a:xfrm>
            <a:off x="6300192" y="5661248"/>
            <a:ext cx="2843808" cy="1196752"/>
            <a:chOff x="6300192" y="5661248"/>
            <a:chExt cx="2843808" cy="1196752"/>
          </a:xfrm>
        </p:grpSpPr>
        <p:sp>
          <p:nvSpPr>
            <p:cNvPr id="7" name="Rectangle 6"/>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8" name="TextBox 7"/>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9" name="TextBox 8"/>
            <p:cNvSpPr txBox="1"/>
            <p:nvPr/>
          </p:nvSpPr>
          <p:spPr>
            <a:xfrm>
              <a:off x="7380312" y="6317910"/>
              <a:ext cx="1700225" cy="369332"/>
            </a:xfrm>
            <a:prstGeom prst="rect">
              <a:avLst/>
            </a:prstGeom>
            <a:noFill/>
          </p:spPr>
          <p:txBody>
            <a:bodyPr wrap="square" rtlCol="0">
              <a:spAutoFit/>
            </a:bodyPr>
            <a:lstStyle/>
            <a:p>
              <a:pPr algn="r"/>
              <a:r>
                <a:rPr lang="ru-RU" dirty="0" smtClean="0"/>
                <a:t>Гений 2!</a:t>
              </a:r>
              <a:endParaRPr lang="uk-UA" dirty="0"/>
            </a:p>
          </p:txBody>
        </p:sp>
      </p:gr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677656"/>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зашли в подозрительную избушку. К вашему удивлению, внутри было довольно уютно. Ваши размышления прервало появление жителя этой избушки. И нет, это не ведьма, а странный бородатый мужик в форме, судя по надписи, МЧС России. «Добрый день, куда направляетесь?»</a:t>
            </a:r>
            <a:r>
              <a:rPr lang="ru-RU" sz="2400" dirty="0">
                <a:effectLst>
                  <a:outerShdw blurRad="38100" dist="38100" dir="2700000" algn="tl">
                    <a:srgbClr val="000000">
                      <a:alpha val="43137"/>
                    </a:srgbClr>
                  </a:outerShdw>
                </a:effectLst>
              </a:rPr>
              <a:t>.</a:t>
            </a:r>
            <a:r>
              <a:rPr lang="ru-RU" sz="2400" dirty="0" smtClean="0">
                <a:effectLst>
                  <a:outerShdw blurRad="38100" dist="38100" dir="2700000" algn="tl">
                    <a:srgbClr val="000000">
                      <a:alpha val="43137"/>
                    </a:srgbClr>
                  </a:outerShdw>
                </a:effectLst>
              </a:rPr>
              <a:t>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А вы кто?</a:t>
            </a:r>
            <a:endParaRPr lang="uk-UA" sz="2400" u="sng" dirty="0"/>
          </a:p>
        </p:txBody>
      </p:sp>
      <p:sp>
        <p:nvSpPr>
          <p:cNvPr id="6" name="TextBox 5"/>
          <p:cNvSpPr txBox="1"/>
          <p:nvPr/>
        </p:nvSpPr>
        <p:spPr>
          <a:xfrm>
            <a:off x="5818358" y="4866067"/>
            <a:ext cx="2786090" cy="1200329"/>
          </a:xfrm>
          <a:prstGeom prst="rect">
            <a:avLst/>
          </a:prstGeom>
          <a:noFill/>
        </p:spPr>
        <p:txBody>
          <a:bodyPr wrap="square" rtlCol="0">
            <a:spAutoFit/>
          </a:bodyPr>
          <a:lstStyle/>
          <a:p>
            <a:r>
              <a:rPr lang="ru-RU" sz="2400" u="sng" dirty="0" smtClean="0">
                <a:hlinkClick r:id="rId3" action="ppaction://hlinksldjump"/>
              </a:rPr>
              <a:t>Я проснулся в этом лесу и повидал много всего...</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«Я Леонид Аркадиевич Спасаев, бывший сотрудник МЧС. Как вы можете меня не знать?» И действительно, как?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676246" cy="830997"/>
          </a:xfrm>
          <a:prstGeom prst="rect">
            <a:avLst/>
          </a:prstGeom>
          <a:noFill/>
        </p:spPr>
        <p:txBody>
          <a:bodyPr wrap="square" rtlCol="0">
            <a:spAutoFit/>
          </a:bodyPr>
          <a:lstStyle/>
          <a:p>
            <a:r>
              <a:rPr lang="ru-RU" sz="2400" u="sng" dirty="0" smtClean="0">
                <a:hlinkClick r:id="rId4" action="ppaction://hlinksldjump"/>
              </a:rPr>
              <a:t>Вы знаете, как выбратся от сюда?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5" action="ppaction://hlinksldjump"/>
              </a:rPr>
              <a:t>Где мы?</a:t>
            </a:r>
            <a:endParaRPr lang="uk-UA" sz="2400" u="sng" dirty="0"/>
          </a:p>
        </p:txBody>
      </p:sp>
      <p:pic>
        <p:nvPicPr>
          <p:cNvPr id="2" name="Picture 1"/>
          <p:cNvPicPr>
            <a:picLocks noChangeAspect="1"/>
          </p:cNvPicPr>
          <p:nvPr/>
        </p:nvPicPr>
        <p:blipFill rotWithShape="1">
          <a:blip r:embed="rId6">
            <a:extLst>
              <a:ext uri="{28A0092B-C50C-407E-A947-70E740481C1C}">
                <a14:useLocalDpi xmlns:a14="http://schemas.microsoft.com/office/drawing/2010/main" val="0"/>
              </a:ext>
            </a:extLst>
          </a:blip>
          <a:srcRect l="16863" t="5249" r="13448" b="1834"/>
          <a:stretch/>
        </p:blipFill>
        <p:spPr>
          <a:xfrm>
            <a:off x="0" y="0"/>
            <a:ext cx="9144000" cy="6858000"/>
          </a:xfrm>
          <a:prstGeom prst="rect">
            <a:avLst/>
          </a:prstGeom>
        </p:spPr>
      </p:pic>
      <p:pic>
        <p:nvPicPr>
          <p:cNvPr id="3" name="fol_single_thunder_1.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167526" y="6169925"/>
            <a:ext cx="609600" cy="609600"/>
          </a:xfrm>
          <a:prstGeom prst="rect">
            <a:avLst/>
          </a:prstGeom>
        </p:spPr>
      </p:pic>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220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mediacall" presetSubtype="0" fill="hold" nodeType="withEffect">
                                  <p:stCondLst>
                                    <p:cond delay="2200"/>
                                  </p:stCondLst>
                                  <p:childTnLst>
                                    <p:cmd type="call" cmd="playFrom(0.0)">
                                      <p:cBhvr>
                                        <p:cTn id="8" dur="8395" fill="hold"/>
                                        <p:tgtEl>
                                          <p:spTgt spid="3"/>
                                        </p:tgtEl>
                                      </p:cBhvr>
                                    </p:cmd>
                                  </p:childTnLst>
                                </p:cTn>
                              </p:par>
                              <p:par>
                                <p:cTn id="9" presetID="1" presetClass="exit" presetSubtype="0" fill="hold" nodeType="withEffect">
                                  <p:stCondLst>
                                    <p:cond delay="4800"/>
                                  </p:stCondLst>
                                  <p:childTnLst>
                                    <p:set>
                                      <p:cBhvr>
                                        <p:cTn id="10" dur="1" fill="hold">
                                          <p:stCondLst>
                                            <p:cond delay="0"/>
                                          </p:stCondLst>
                                        </p:cTn>
                                        <p:tgtEl>
                                          <p:spTgt spid="2"/>
                                        </p:tgtEl>
                                        <p:attrNameLst>
                                          <p:attrName>style.visibility</p:attrName>
                                        </p:attrNameLst>
                                      </p:cBhvr>
                                      <p:to>
                                        <p:strVal val="hidden"/>
                                      </p:to>
                                    </p:set>
                                  </p:childTnLst>
                                </p:cTn>
                              </p:par>
                              <p:par>
                                <p:cTn id="11" presetID="2" presetClass="mediacall" presetSubtype="0" fill="hold" nodeType="withEffect">
                                  <p:stCondLst>
                                    <p:cond delay="4800"/>
                                  </p:stCondLst>
                                  <p:childTnLst>
                                    <p:cmd type="call" cmd="togglePause">
                                      <p:cBhvr>
                                        <p:cTn id="12"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13"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осмотрелись и поняли, что это и вправду лес, причём огромный! Рядом не было ничего, что могло бы вам сказать, что произошло. Что делать?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Это сон? *Заснуть*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Идти куда-то</a:t>
            </a:r>
            <a:endParaRPr lang="uk-UA" sz="2400" u="sng" dirty="0"/>
          </a:p>
        </p:txBody>
      </p:sp>
    </p:spTree>
    <p:extLst>
      <p:ext uri="{BB962C8B-B14F-4D97-AF65-F5344CB8AC3E}">
        <p14:creationId xmlns:p14="http://schemas.microsoft.com/office/powerpoint/2010/main" val="38533657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«Я не знаю, как тебе покинуть этот лес, но я могу тебе помочь. Возьми. Используй её, когда </a:t>
            </a:r>
            <a:r>
              <a:rPr lang="ru-RU" sz="2400" dirty="0" smtClean="0">
                <a:effectLst>
                  <a:outerShdw blurRad="38100" dist="38100" dir="2700000" algn="tl">
                    <a:srgbClr val="000000">
                      <a:alpha val="43137"/>
                    </a:srgbClr>
                  </a:outerShdw>
                </a:effectLst>
              </a:rPr>
              <a:t>окажешься </a:t>
            </a:r>
            <a:r>
              <a:rPr lang="ru-RU" sz="2400" dirty="0" smtClean="0">
                <a:effectLst>
                  <a:outerShdw blurRad="38100" dist="38100" dir="2700000" algn="tl">
                    <a:srgbClr val="000000">
                      <a:alpha val="43137"/>
                    </a:srgbClr>
                  </a:outerShdw>
                </a:effectLst>
              </a:rPr>
              <a:t>в опасности.». Он дал вам мокрую тряпку... Этот лес не перестаёт удивлять...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036286" cy="461665"/>
          </a:xfrm>
          <a:prstGeom prst="rect">
            <a:avLst/>
          </a:prstGeom>
          <a:noFill/>
        </p:spPr>
        <p:txBody>
          <a:bodyPr wrap="square" rtlCol="0">
            <a:spAutoFit/>
          </a:bodyPr>
          <a:lstStyle/>
          <a:p>
            <a:r>
              <a:rPr lang="ru-RU" sz="2400" u="sng" dirty="0" smtClean="0">
                <a:hlinkClick r:id="rId2" action="ppaction://hlinksldjump"/>
              </a:rPr>
              <a:t>Спасибо, наверное...</a:t>
            </a:r>
            <a:endParaRPr lang="uk-UA" sz="2400" u="sng" dirty="0"/>
          </a:p>
        </p:txBody>
      </p:sp>
      <p:sp>
        <p:nvSpPr>
          <p:cNvPr id="6" name="TextBox 5"/>
          <p:cNvSpPr txBox="1"/>
          <p:nvPr/>
        </p:nvSpPr>
        <p:spPr>
          <a:xfrm>
            <a:off x="5818358" y="4866067"/>
            <a:ext cx="2570066" cy="830997"/>
          </a:xfrm>
          <a:prstGeom prst="rect">
            <a:avLst/>
          </a:prstGeom>
          <a:noFill/>
        </p:spPr>
        <p:txBody>
          <a:bodyPr wrap="square" rtlCol="0">
            <a:spAutoFit/>
          </a:bodyPr>
          <a:lstStyle/>
          <a:p>
            <a:r>
              <a:rPr lang="ru-RU" sz="2400" u="sng" dirty="0" smtClean="0">
                <a:hlinkClick r:id="rId2" action="ppaction://hlinksldjump"/>
              </a:rPr>
              <a:t>Я наверное пойду...(ну нахер)</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«Мы в лесу, в моем доме.».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316206" cy="461665"/>
          </a:xfrm>
          <a:prstGeom prst="rect">
            <a:avLst/>
          </a:prstGeom>
          <a:noFill/>
        </p:spPr>
        <p:txBody>
          <a:bodyPr wrap="square" rtlCol="0">
            <a:spAutoFit/>
          </a:bodyPr>
          <a:lstStyle/>
          <a:p>
            <a:r>
              <a:rPr lang="ru-RU" sz="2400" u="sng" dirty="0" smtClean="0">
                <a:hlinkClick r:id="rId2" action="ppaction://hlinksldjump"/>
              </a:rPr>
              <a:t>Топовый ответ...</a:t>
            </a:r>
            <a:endParaRPr lang="uk-UA" sz="2400" u="sng" dirty="0"/>
          </a:p>
        </p:txBody>
      </p:sp>
      <p:sp>
        <p:nvSpPr>
          <p:cNvPr id="6" name="TextBox 5"/>
          <p:cNvSpPr txBox="1"/>
          <p:nvPr/>
        </p:nvSpPr>
        <p:spPr>
          <a:xfrm>
            <a:off x="5818358" y="4866067"/>
            <a:ext cx="2642074" cy="830997"/>
          </a:xfrm>
          <a:prstGeom prst="rect">
            <a:avLst/>
          </a:prstGeom>
          <a:noFill/>
        </p:spPr>
        <p:txBody>
          <a:bodyPr wrap="square" rtlCol="0">
            <a:spAutoFit/>
          </a:bodyPr>
          <a:lstStyle/>
          <a:p>
            <a:r>
              <a:rPr lang="ru-RU" sz="2400" u="sng" dirty="0">
                <a:hlinkClick r:id="rId2" action="ppaction://hlinksldjump"/>
              </a:rPr>
              <a:t>Вы знаете, как выбратся от сюда?</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Взяв мокрую тряпку, вы покинули избушку и убежали от греха подальше. Бежали, бежали, потом шли... Попутно вы задумались о смысле существования.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316206" cy="830997"/>
          </a:xfrm>
          <a:prstGeom prst="rect">
            <a:avLst/>
          </a:prstGeom>
          <a:noFill/>
        </p:spPr>
        <p:txBody>
          <a:bodyPr wrap="square" rtlCol="0">
            <a:spAutoFit/>
          </a:bodyPr>
          <a:lstStyle/>
          <a:p>
            <a:r>
              <a:rPr lang="ru-RU" sz="2400" u="sng" dirty="0" smtClean="0">
                <a:hlinkClick r:id="rId2" action="ppaction://hlinksldjump"/>
              </a:rPr>
              <a:t>Зачем и как я здесь оказался?</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2" action="ppaction://hlinksldjump"/>
              </a:rPr>
              <a:t>Что здесь происходит?</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«Так... Я заснул у себя дома, вроде двери закрыл, пиво не пил, утюг выключил... Потом я проснулся в лесу, потом происходило что-то странное... Но зачем я здесь?».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604238" cy="830997"/>
          </a:xfrm>
          <a:prstGeom prst="rect">
            <a:avLst/>
          </a:prstGeom>
          <a:noFill/>
        </p:spPr>
        <p:txBody>
          <a:bodyPr wrap="square" rtlCol="0">
            <a:spAutoFit/>
          </a:bodyPr>
          <a:lstStyle/>
          <a:p>
            <a:r>
              <a:rPr lang="ru-RU" sz="2400" u="sng" dirty="0" smtClean="0">
                <a:hlinkClick r:id="rId2" action="ppaction://hlinksldjump"/>
              </a:rPr>
              <a:t>Может, я попал в безысходный ад?</a:t>
            </a:r>
            <a:endParaRPr lang="uk-UA" sz="2400" u="sng" dirty="0"/>
          </a:p>
        </p:txBody>
      </p:sp>
      <p:sp>
        <p:nvSpPr>
          <p:cNvPr id="6" name="TextBox 5"/>
          <p:cNvSpPr txBox="1"/>
          <p:nvPr/>
        </p:nvSpPr>
        <p:spPr>
          <a:xfrm>
            <a:off x="5818358" y="4866067"/>
            <a:ext cx="2354042" cy="1200329"/>
          </a:xfrm>
          <a:prstGeom prst="rect">
            <a:avLst/>
          </a:prstGeom>
          <a:noFill/>
        </p:spPr>
        <p:txBody>
          <a:bodyPr wrap="square" rtlCol="0">
            <a:spAutoFit/>
          </a:bodyPr>
          <a:lstStyle/>
          <a:p>
            <a:r>
              <a:rPr lang="ru-RU" sz="2400" u="sng" dirty="0" smtClean="0">
                <a:hlinkClick r:id="rId3" action="ppaction://hlinksldjump"/>
              </a:rPr>
              <a:t>Может, это испытание для меня?</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«Возможно, но что я сделал, и есть ли выход?».</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820262" cy="830997"/>
          </a:xfrm>
          <a:prstGeom prst="rect">
            <a:avLst/>
          </a:prstGeom>
          <a:noFill/>
        </p:spPr>
        <p:txBody>
          <a:bodyPr wrap="square" rtlCol="0">
            <a:spAutoFit/>
          </a:bodyPr>
          <a:lstStyle/>
          <a:p>
            <a:r>
              <a:rPr lang="ru-RU" sz="2400" u="sng" dirty="0" smtClean="0">
                <a:hlinkClick r:id="rId2" action="ppaction://hlinksldjump"/>
              </a:rPr>
              <a:t>Похоже, выхода нет, только смерть...</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Но выход есть всегда!</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677656"/>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осознали бессмысленость вашего существования, и вам в голову пришёл выход... Меч... Вы нацелили меч в грудную клетку и упали на него... Огромная боль, перед глазами всё покраснело, вы не можете дышать... И вам уже это не нужно... (экзистенциальный кризис это вам не шутка!)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730392"/>
            <a:ext cx="2160240" cy="830997"/>
          </a:xfrm>
          <a:prstGeom prst="rect">
            <a:avLst/>
          </a:prstGeom>
          <a:noFill/>
        </p:spPr>
        <p:txBody>
          <a:bodyPr wrap="square" rtlCol="0">
            <a:spAutoFit/>
          </a:bodyPr>
          <a:lstStyle/>
          <a:p>
            <a:r>
              <a:rPr lang="ru-RU" sz="2400" u="sng" dirty="0" smtClean="0">
                <a:hlinkClick r:id="rId2" action="ppaction://hlinksldjump"/>
              </a:rPr>
              <a:t>На начало, наверное...</a:t>
            </a:r>
            <a:endParaRPr lang="uk-UA" sz="2400" u="sng" dirty="0"/>
          </a:p>
        </p:txBody>
      </p:sp>
      <p:grpSp>
        <p:nvGrpSpPr>
          <p:cNvPr id="6" name="Group 5"/>
          <p:cNvGrpSpPr/>
          <p:nvPr/>
        </p:nvGrpSpPr>
        <p:grpSpPr>
          <a:xfrm>
            <a:off x="6300192" y="5661248"/>
            <a:ext cx="2843808" cy="1196752"/>
            <a:chOff x="6300192" y="5661248"/>
            <a:chExt cx="2843808" cy="1196752"/>
          </a:xfrm>
        </p:grpSpPr>
        <p:sp>
          <p:nvSpPr>
            <p:cNvPr id="7" name="Rectangle 6"/>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8" name="TextBox 7"/>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9" name="TextBox 8"/>
            <p:cNvSpPr txBox="1"/>
            <p:nvPr/>
          </p:nvSpPr>
          <p:spPr>
            <a:xfrm>
              <a:off x="6953193" y="6211669"/>
              <a:ext cx="2132273" cy="646331"/>
            </a:xfrm>
            <a:prstGeom prst="rect">
              <a:avLst/>
            </a:prstGeom>
            <a:noFill/>
          </p:spPr>
          <p:txBody>
            <a:bodyPr wrap="square" rtlCol="0">
              <a:spAutoFit/>
            </a:bodyPr>
            <a:lstStyle/>
            <a:p>
              <a:pPr algn="r"/>
              <a:r>
                <a:rPr lang="ru-RU" dirty="0" smtClean="0"/>
                <a:t>Суицид это не достижение, рак!</a:t>
              </a:r>
              <a:endParaRPr lang="uk-UA" dirty="0"/>
            </a:p>
          </p:txBody>
        </p:sp>
      </p:gr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«Может и есть, но какой?»</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Меч...</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НЕТ! МНЕ НУЖНО ИДТИ, ПОКА!</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«Возможно, но почему кто-то должен меня испытывать? И как мне пройти испытание?».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1200329"/>
          </a:xfrm>
          <a:prstGeom prst="rect">
            <a:avLst/>
          </a:prstGeom>
          <a:noFill/>
        </p:spPr>
        <p:txBody>
          <a:bodyPr wrap="square" rtlCol="0">
            <a:spAutoFit/>
          </a:bodyPr>
          <a:lstStyle/>
          <a:p>
            <a:r>
              <a:rPr lang="ru-RU" sz="2400" u="sng" dirty="0" smtClean="0">
                <a:hlinkClick r:id="rId2" action="ppaction://hlinksldjump"/>
              </a:rPr>
              <a:t>Возможно, я узнаю об этом позже...</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2" action="ppaction://hlinksldjump"/>
              </a:rPr>
              <a:t>Просто нужно выбросить все с головы!</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не заходить слишком далеко, и продолжили идти молча, не думая ниочём. Было сложно, но слава богу не долго, ибо вскорее перед вами пролетела стрела... Погоди, это не хорошо, это плохо, это ОЧЕНЬ плохо!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Отпрыгнуть назад</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Перекатится на бок</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Вам сильно не повезло, и после вашего манёвра следующая стрела попала вам в грудную клетку. Вы быстро выкинули её подальше, из-за чего у вас началось сильное кровотечение. Вы вот-вот умрёте...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НЕЕЕЕЕТ!!!!</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ТРЯПКА!</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«Где я? Что здесь прои... Ей!» Этот парень скрылся за деревьями. Что делать?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1200329"/>
          </a:xfrm>
          <a:prstGeom prst="rect">
            <a:avLst/>
          </a:prstGeom>
          <a:noFill/>
        </p:spPr>
        <p:txBody>
          <a:bodyPr wrap="square" rtlCol="0">
            <a:spAutoFit/>
          </a:bodyPr>
          <a:lstStyle/>
          <a:p>
            <a:r>
              <a:rPr lang="ru-RU" sz="2400" u="sng" dirty="0" smtClean="0">
                <a:hlinkClick r:id="rId2" action="ppaction://hlinksldjump"/>
              </a:rPr>
              <a:t>Пофиг, у меня проблемы по важнее</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Стоять!</a:t>
            </a:r>
            <a:endParaRPr lang="uk-UA" sz="2400" u="sng" dirty="0"/>
          </a:p>
        </p:txBody>
      </p:sp>
    </p:spTree>
    <p:extLst>
      <p:ext uri="{BB962C8B-B14F-4D97-AF65-F5344CB8AC3E}">
        <p14:creationId xmlns:p14="http://schemas.microsoft.com/office/powerpoint/2010/main" val="38533657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погибли.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887924" y="3298006"/>
            <a:ext cx="1656184" cy="461665"/>
          </a:xfrm>
          <a:prstGeom prst="rect">
            <a:avLst/>
          </a:prstGeom>
          <a:noFill/>
        </p:spPr>
        <p:txBody>
          <a:bodyPr wrap="square" rtlCol="0">
            <a:spAutoFit/>
          </a:bodyPr>
          <a:lstStyle/>
          <a:p>
            <a:r>
              <a:rPr lang="ru-RU" sz="2400" u="sng" dirty="0" smtClean="0">
                <a:hlinkClick r:id="rId2" action="ppaction://hlinksldjump"/>
              </a:rPr>
              <a:t>ЧЁРТ!</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Это вам не поможет... Я сказал НЕ ПОМОЖЕТ!.. Почему вы не умираете?..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324318" cy="1200329"/>
          </a:xfrm>
          <a:prstGeom prst="rect">
            <a:avLst/>
          </a:prstGeom>
          <a:noFill/>
        </p:spPr>
        <p:txBody>
          <a:bodyPr wrap="square" rtlCol="0">
            <a:spAutoFit/>
          </a:bodyPr>
          <a:lstStyle/>
          <a:p>
            <a:r>
              <a:rPr lang="ru-RU" sz="2400" u="sng" dirty="0" smtClean="0">
                <a:hlinkClick r:id="rId2" action="ppaction://hlinksldjump"/>
              </a:rPr>
              <a:t>Я ИСПОЛЬЗУЮ СИЛУ ТРЯПКИ, ЧТОБЫ УБИТЬ ЭТОГО РАЗБОЙНИКА!</a:t>
            </a:r>
            <a:endParaRPr lang="uk-UA" sz="2400" u="sng" dirty="0"/>
          </a:p>
        </p:txBody>
      </p:sp>
      <p:sp>
        <p:nvSpPr>
          <p:cNvPr id="6" name="TextBox 5"/>
          <p:cNvSpPr txBox="1"/>
          <p:nvPr/>
        </p:nvSpPr>
        <p:spPr>
          <a:xfrm>
            <a:off x="5818358" y="4866067"/>
            <a:ext cx="2858098" cy="461665"/>
          </a:xfrm>
          <a:prstGeom prst="rect">
            <a:avLst/>
          </a:prstGeom>
          <a:noFill/>
        </p:spPr>
        <p:txBody>
          <a:bodyPr wrap="square" rtlCol="0">
            <a:spAutoFit/>
          </a:bodyPr>
          <a:lstStyle/>
          <a:p>
            <a:r>
              <a:rPr lang="ru-RU" sz="2400" u="sng" dirty="0" smtClean="0">
                <a:hlinkClick r:id="rId3" action="ppaction://hlinksldjump"/>
              </a:rPr>
              <a:t>ИБО ЭТО – ТРЯПКА!</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Уровень бреда даже выше, чем я ожидал... Идеально!.. Так, никакой силы в тряпке не было, но разбойник испугался этого всего и свалил. От греха подальше... Кстати да, вы совсем забыли о кровотечении. Тряпку ж вы убрали от раны... Вы умерли, если что.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717032"/>
            <a:ext cx="2160240" cy="461665"/>
          </a:xfrm>
          <a:prstGeom prst="rect">
            <a:avLst/>
          </a:prstGeom>
          <a:noFill/>
        </p:spPr>
        <p:txBody>
          <a:bodyPr wrap="square" rtlCol="0">
            <a:spAutoFit/>
          </a:bodyPr>
          <a:lstStyle/>
          <a:p>
            <a:r>
              <a:rPr lang="ru-RU" sz="2400" u="sng" dirty="0" smtClean="0">
                <a:hlinkClick r:id="rId2" action="ppaction://hlinksldjump"/>
              </a:rPr>
              <a:t>НЕЕЕЕЕТ!!!</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a:effectLst>
                  <a:outerShdw blurRad="38100" dist="38100" dir="2700000" algn="tl">
                    <a:srgbClr val="000000">
                      <a:alpha val="43137"/>
                    </a:srgbClr>
                  </a:outerShdw>
                </a:effectLst>
              </a:rPr>
              <a:t>Уровень бреда даже выше, чем я ожидал... Идеально!.. Так, никакой силы в тряпке не было, но разбойник испугался этого всего и свалил. От греха подальше</a:t>
            </a:r>
            <a:r>
              <a:rPr lang="ru-RU" sz="2400" dirty="0" smtClean="0">
                <a:effectLst>
                  <a:outerShdw blurRad="38100" dist="38100" dir="2700000" algn="tl">
                    <a:srgbClr val="000000">
                      <a:alpha val="43137"/>
                    </a:srgbClr>
                  </a:outerShdw>
                </a:effectLst>
              </a:rPr>
              <a:t>... Продолжаем путь?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Ну да, почему бы и нет?</a:t>
            </a:r>
            <a:endParaRPr lang="uk-UA" sz="2400" u="sng" dirty="0"/>
          </a:p>
        </p:txBody>
      </p:sp>
      <p:sp>
        <p:nvSpPr>
          <p:cNvPr id="6" name="TextBox 5"/>
          <p:cNvSpPr txBox="1"/>
          <p:nvPr/>
        </p:nvSpPr>
        <p:spPr>
          <a:xfrm>
            <a:off x="5818358" y="4866067"/>
            <a:ext cx="2426050" cy="461665"/>
          </a:xfrm>
          <a:prstGeom prst="rect">
            <a:avLst/>
          </a:prstGeom>
          <a:noFill/>
        </p:spPr>
        <p:txBody>
          <a:bodyPr wrap="square" rtlCol="0">
            <a:spAutoFit/>
          </a:bodyPr>
          <a:lstStyle/>
          <a:p>
            <a:r>
              <a:rPr lang="ru-RU" sz="2400" u="sng" dirty="0" smtClean="0">
                <a:hlinkClick r:id="rId3" action="ppaction://hlinksldjump"/>
              </a:rPr>
              <a:t>Как нет силы?!.</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380312" y="6317910"/>
              <a:ext cx="1700225" cy="369332"/>
            </a:xfrm>
            <a:prstGeom prst="rect">
              <a:avLst/>
            </a:prstGeom>
            <a:noFill/>
          </p:spPr>
          <p:txBody>
            <a:bodyPr wrap="square" rtlCol="0">
              <a:spAutoFit/>
            </a:bodyPr>
            <a:lstStyle/>
            <a:p>
              <a:pPr algn="r"/>
              <a:r>
                <a:rPr lang="ru-RU" dirty="0" smtClean="0"/>
                <a:t>Сила тряпки!</a:t>
              </a:r>
              <a:endParaRPr lang="uk-UA" dirty="0"/>
            </a:p>
          </p:txBody>
        </p:sp>
      </p:gr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увернулись от стрелы, которая была последней. Неразумное решение нападать имея 2 стрелы, но сейчас не об этом, ибо он выпрыгнул к вам с топором и щитом. Почему-то топор кажется вам знакомым... Как бы то ни было, он хочет атаковать вас!</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Парировать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Атаковать</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Разумный ход, но что делать дальше?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Парировать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Атаковать</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Это было плохой идеей, но поняли вы это, когда топор разломил вам грудную клетку.</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501008"/>
            <a:ext cx="2160240" cy="461665"/>
          </a:xfrm>
          <a:prstGeom prst="rect">
            <a:avLst/>
          </a:prstGeom>
          <a:noFill/>
        </p:spPr>
        <p:txBody>
          <a:bodyPr wrap="square" rtlCol="0">
            <a:spAutoFit/>
          </a:bodyPr>
          <a:lstStyle/>
          <a:p>
            <a:r>
              <a:rPr lang="ru-RU" sz="2400" u="sng" dirty="0" smtClean="0">
                <a:hlinkClick r:id="rId2" action="ppaction://hlinksldjump"/>
              </a:rPr>
              <a:t>Да как так то!?</a:t>
            </a:r>
            <a:endParaRPr lang="uk-UA" sz="2400" u="sng" dirty="0"/>
          </a:p>
        </p:txBody>
      </p:sp>
    </p:spTree>
    <p:extLst>
      <p:ext uri="{BB962C8B-B14F-4D97-AF65-F5344CB8AC3E}">
        <p14:creationId xmlns:p14="http://schemas.microsoft.com/office/powerpoint/2010/main" val="3651022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парировали очередной его удар, но на этот раз вам также удалось выбить топор с его рук!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Добить его!</a:t>
            </a:r>
            <a:endParaRPr lang="uk-UA" sz="2400" u="sng" dirty="0"/>
          </a:p>
        </p:txBody>
      </p:sp>
      <p:sp>
        <p:nvSpPr>
          <p:cNvPr id="6" name="TextBox 5"/>
          <p:cNvSpPr txBox="1"/>
          <p:nvPr/>
        </p:nvSpPr>
        <p:spPr>
          <a:xfrm>
            <a:off x="5818358" y="4866067"/>
            <a:ext cx="2786090" cy="461665"/>
          </a:xfrm>
          <a:prstGeom prst="rect">
            <a:avLst/>
          </a:prstGeom>
          <a:noFill/>
        </p:spPr>
        <p:txBody>
          <a:bodyPr wrap="square" rtlCol="0">
            <a:spAutoFit/>
          </a:bodyPr>
          <a:lstStyle/>
          <a:p>
            <a:r>
              <a:rPr lang="ru-RU" sz="2400" u="sng" dirty="0" smtClean="0">
                <a:hlinkClick r:id="rId3" action="ppaction://hlinksldjump"/>
              </a:rPr>
              <a:t>Пригрозить мечом</a:t>
            </a:r>
            <a:endParaRPr lang="uk-UA" sz="2400" u="sng" dirty="0"/>
          </a:p>
        </p:txBody>
      </p:sp>
    </p:spTree>
    <p:extLst>
      <p:ext uri="{BB962C8B-B14F-4D97-AF65-F5344CB8AC3E}">
        <p14:creationId xmlns:p14="http://schemas.microsoft.com/office/powerpoint/2010/main" val="3651022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Разбойник принял удар щитом, который оказался прочнее, чем вы думали. Явно не ожидая этого, вы ударили настолько сильно, что ваш меч просто вылетел с ваших рук! Враг быстро схватил свой топор, и приготовился казнить вас. «Последнее слово?»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Дай хоть помолюсь...</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Да, есть у меня последние слова... </a:t>
            </a:r>
            <a:endParaRPr lang="uk-UA" sz="2400" u="sng" dirty="0"/>
          </a:p>
        </p:txBody>
      </p:sp>
    </p:spTree>
    <p:extLst>
      <p:ext uri="{BB962C8B-B14F-4D97-AF65-F5344CB8AC3E}">
        <p14:creationId xmlns:p14="http://schemas.microsoft.com/office/powerpoint/2010/main" val="3651022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Кому будем молиться?</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Единому Богу</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Зевсу</a:t>
            </a:r>
            <a:endParaRPr lang="uk-UA" sz="2400" u="sng" dirty="0"/>
          </a:p>
        </p:txBody>
      </p:sp>
      <p:sp>
        <p:nvSpPr>
          <p:cNvPr id="7" name="TextBox 6"/>
          <p:cNvSpPr txBox="1"/>
          <p:nvPr/>
        </p:nvSpPr>
        <p:spPr>
          <a:xfrm>
            <a:off x="959650" y="4221088"/>
            <a:ext cx="2160240" cy="461665"/>
          </a:xfrm>
          <a:prstGeom prst="rect">
            <a:avLst/>
          </a:prstGeom>
          <a:noFill/>
        </p:spPr>
        <p:txBody>
          <a:bodyPr wrap="square" rtlCol="0">
            <a:spAutoFit/>
          </a:bodyPr>
          <a:lstStyle/>
          <a:p>
            <a:r>
              <a:rPr lang="ru-RU" sz="2400" u="sng" dirty="0" smtClean="0">
                <a:hlinkClick r:id="rId2" action="ppaction://hlinksldjump"/>
              </a:rPr>
              <a:t>Аллаху</a:t>
            </a:r>
            <a:endParaRPr lang="uk-UA" sz="2400" u="sng" dirty="0"/>
          </a:p>
        </p:txBody>
      </p:sp>
      <p:sp>
        <p:nvSpPr>
          <p:cNvPr id="8" name="TextBox 7"/>
          <p:cNvSpPr txBox="1"/>
          <p:nvPr/>
        </p:nvSpPr>
        <p:spPr>
          <a:xfrm>
            <a:off x="5818358" y="4221087"/>
            <a:ext cx="2160240" cy="461665"/>
          </a:xfrm>
          <a:prstGeom prst="rect">
            <a:avLst/>
          </a:prstGeom>
          <a:noFill/>
        </p:spPr>
        <p:txBody>
          <a:bodyPr wrap="square" rtlCol="0">
            <a:spAutoFit/>
          </a:bodyPr>
          <a:lstStyle/>
          <a:p>
            <a:r>
              <a:rPr lang="ru-RU" sz="2400" u="sng" dirty="0" smtClean="0">
                <a:hlinkClick r:id="rId3" action="ppaction://hlinksldjump"/>
              </a:rPr>
              <a:t>Шиве</a:t>
            </a:r>
            <a:endParaRPr lang="uk-UA" sz="2400" u="sng" dirty="0"/>
          </a:p>
        </p:txBody>
      </p:sp>
    </p:spTree>
    <p:extLst>
      <p:ext uri="{BB962C8B-B14F-4D97-AF65-F5344CB8AC3E}">
        <p14:creationId xmlns:p14="http://schemas.microsoft.com/office/powerpoint/2010/main" val="3651022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побежали в сторону, где он был пару секунд назад. Но его тут нет. Судя по грязи, его и не было.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Это сон, да? *Заснуть*</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Ладно, идём куда-то</a:t>
            </a:r>
            <a:endParaRPr lang="uk-UA" sz="2400" u="sng" dirty="0"/>
          </a:p>
        </p:txBody>
      </p:sp>
    </p:spTree>
    <p:extLst>
      <p:ext uri="{BB962C8B-B14F-4D97-AF65-F5344CB8AC3E}">
        <p14:creationId xmlns:p14="http://schemas.microsoft.com/office/powerpoint/2010/main" val="38533657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Эта молитва вам не помогла, но вы хотя-бы вы попадёте в рай, или куда там... Так ведь?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573016"/>
            <a:ext cx="2160240" cy="461665"/>
          </a:xfrm>
          <a:prstGeom prst="rect">
            <a:avLst/>
          </a:prstGeom>
          <a:noFill/>
        </p:spPr>
        <p:txBody>
          <a:bodyPr wrap="square" rtlCol="0">
            <a:spAutoFit/>
          </a:bodyPr>
          <a:lstStyle/>
          <a:p>
            <a:r>
              <a:rPr lang="ru-RU" sz="2400" u="sng" dirty="0" smtClean="0">
                <a:hlinkClick r:id="rId2" action="ppaction://hlinksldjump"/>
              </a:rPr>
              <a:t>На начало</a:t>
            </a:r>
            <a:endParaRPr lang="uk-UA" sz="2400" u="sng" dirty="0"/>
          </a:p>
        </p:txBody>
      </p:sp>
    </p:spTree>
    <p:extLst>
      <p:ext uri="{BB962C8B-B14F-4D97-AF65-F5344CB8AC3E}">
        <p14:creationId xmlns:p14="http://schemas.microsoft.com/office/powerpoint/2010/main" val="3651022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Прямо во время вашей молитвы прозвучал гром. Вы открыли глаза и перед вами лежало обугленное тело врага. «Круто», сказали вы... Продолжаем путь?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давай, чё.</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Нет!</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164288" y="6317910"/>
              <a:ext cx="1916249" cy="369332"/>
            </a:xfrm>
            <a:prstGeom prst="rect">
              <a:avLst/>
            </a:prstGeom>
            <a:noFill/>
          </p:spPr>
          <p:txBody>
            <a:bodyPr wrap="square" rtlCol="0">
              <a:spAutoFit/>
            </a:bodyPr>
            <a:lstStyle/>
            <a:p>
              <a:pPr algn="r"/>
              <a:r>
                <a:rPr lang="ru-RU" dirty="0" smtClean="0"/>
                <a:t>Вера - мой щит!</a:t>
              </a:r>
              <a:endParaRPr lang="uk-UA" dirty="0"/>
            </a:p>
          </p:txBody>
        </p:sp>
      </p:grpSp>
    </p:spTree>
    <p:extLst>
      <p:ext uri="{BB962C8B-B14F-4D97-AF65-F5344CB8AC3E}">
        <p14:creationId xmlns:p14="http://schemas.microsoft.com/office/powerpoint/2010/main" val="3651022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«И какие?».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en-US" sz="2400" u="sng" dirty="0" smtClean="0">
                <a:hlinkClick r:id="rId2" action="ppaction://hlinksldjump"/>
              </a:rPr>
              <a:t>Omae wa, mou shindeiru...</a:t>
            </a:r>
            <a:endParaRPr lang="uk-UA" sz="2400" u="sng" dirty="0"/>
          </a:p>
        </p:txBody>
      </p:sp>
      <p:sp>
        <p:nvSpPr>
          <p:cNvPr id="6" name="TextBox 5"/>
          <p:cNvSpPr txBox="1"/>
          <p:nvPr/>
        </p:nvSpPr>
        <p:spPr>
          <a:xfrm>
            <a:off x="5818358" y="4866067"/>
            <a:ext cx="2642074" cy="830997"/>
          </a:xfrm>
          <a:prstGeom prst="rect">
            <a:avLst/>
          </a:prstGeom>
          <a:noFill/>
        </p:spPr>
        <p:txBody>
          <a:bodyPr wrap="square" rtlCol="0">
            <a:spAutoFit/>
          </a:bodyPr>
          <a:lstStyle/>
          <a:p>
            <a:r>
              <a:rPr lang="ru-RU" sz="2400" u="sng" dirty="0" smtClean="0">
                <a:hlinkClick r:id="rId3" action="ppaction://hlinksldjump"/>
              </a:rPr>
              <a:t>Шоб ты подавился, урод...</a:t>
            </a:r>
            <a:endParaRPr lang="uk-UA" sz="2400" u="sng" dirty="0"/>
          </a:p>
        </p:txBody>
      </p:sp>
    </p:spTree>
    <p:extLst>
      <p:ext uri="{BB962C8B-B14F-4D97-AF65-F5344CB8AC3E}">
        <p14:creationId xmlns:p14="http://schemas.microsoft.com/office/powerpoint/2010/main" val="3651022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a:t>
            </a:r>
            <a:r>
              <a:rPr lang="en-US" sz="2400" dirty="0" smtClean="0">
                <a:effectLst>
                  <a:outerShdw blurRad="38100" dist="38100" dir="2700000" algn="tl">
                    <a:srgbClr val="000000">
                      <a:alpha val="43137"/>
                    </a:srgbClr>
                  </a:outerShdw>
                </a:effectLst>
                <a:hlinkClick r:id="rId2"/>
              </a:rPr>
              <a:t>NANI?!?!</a:t>
            </a:r>
            <a:r>
              <a:rPr lang="ru-RU" sz="2400" dirty="0" smtClean="0">
                <a:effectLst>
                  <a:outerShdw blurRad="38100" dist="38100" dir="2700000" algn="tl">
                    <a:srgbClr val="000000">
                      <a:alpha val="43137"/>
                    </a:srgbClr>
                  </a:outerShdw>
                </a:effectLst>
              </a:rPr>
              <a:t>»</a:t>
            </a:r>
            <a:r>
              <a:rPr lang="en-US" sz="2400" dirty="0" smtClean="0">
                <a:effectLst>
                  <a:outerShdw blurRad="38100" dist="38100" dir="2700000" algn="tl">
                    <a:srgbClr val="000000">
                      <a:alpha val="43137"/>
                    </a:srgbClr>
                  </a:outerShdw>
                </a:effectLst>
              </a:rPr>
              <a:t>.</a:t>
            </a:r>
            <a:r>
              <a:rPr lang="ru-RU" sz="2400" dirty="0" smtClean="0">
                <a:effectLst>
                  <a:outerShdw blurRad="38100" dist="38100" dir="2700000" algn="tl">
                    <a:srgbClr val="000000">
                      <a:alpha val="43137"/>
                    </a:srgbClr>
                  </a:outerShdw>
                </a:effectLst>
              </a:rPr>
              <a:t> Резко прозвучал ужасающе громкий писк. Дабы не повредить уши, вы прикрыли их мокрой тряпкой. Потом вы услышали крик, полный боли... Похоже, вы потеряли сознание...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388214" cy="461665"/>
          </a:xfrm>
          <a:prstGeom prst="rect">
            <a:avLst/>
          </a:prstGeom>
          <a:noFill/>
        </p:spPr>
        <p:txBody>
          <a:bodyPr wrap="square" rtlCol="0">
            <a:spAutoFit/>
          </a:bodyPr>
          <a:lstStyle/>
          <a:p>
            <a:r>
              <a:rPr lang="ru-RU" sz="2400" u="sng" dirty="0" smtClean="0">
                <a:hlinkClick r:id="rId3" action="ppaction://hlinksldjump"/>
              </a:rPr>
              <a:t>*Что это было?*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*Лежать*</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380312" y="6317910"/>
              <a:ext cx="1700225" cy="369332"/>
            </a:xfrm>
            <a:prstGeom prst="rect">
              <a:avLst/>
            </a:prstGeom>
            <a:noFill/>
          </p:spPr>
          <p:txBody>
            <a:bodyPr wrap="square" rtlCol="0">
              <a:spAutoFit/>
            </a:bodyPr>
            <a:lstStyle/>
            <a:p>
              <a:pPr algn="r"/>
              <a:r>
                <a:rPr lang="ru-RU" dirty="0" smtClean="0">
                  <a:hlinkClick r:id="rId4"/>
                </a:rPr>
                <a:t>Хокуто Но Кен!</a:t>
              </a:r>
              <a:endParaRPr lang="uk-UA" dirty="0"/>
            </a:p>
          </p:txBody>
        </p:sp>
      </p:grpSp>
    </p:spTree>
    <p:extLst>
      <p:ext uri="{BB962C8B-B14F-4D97-AF65-F5344CB8AC3E}">
        <p14:creationId xmlns:p14="http://schemas.microsoft.com/office/powerpoint/2010/main" val="3651022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проснулись(снова...). Всё было на местах, только тряпки не было... «ОХ Ё?!». Прямо перед вами лежала оторваная рука</a:t>
            </a:r>
            <a:r>
              <a:rPr lang="en-US" sz="2400" dirty="0" smtClean="0">
                <a:effectLst>
                  <a:outerShdw blurRad="38100" dist="38100" dir="2700000" algn="tl">
                    <a:srgbClr val="000000">
                      <a:alpha val="43137"/>
                    </a:srgbClr>
                  </a:outerShdw>
                </a:effectLst>
              </a:rPr>
              <a:t> </a:t>
            </a:r>
            <a:r>
              <a:rPr lang="uk-UA" sz="2400" dirty="0" smtClean="0">
                <a:effectLst>
                  <a:outerShdw blurRad="38100" dist="38100" dir="2700000" algn="tl">
                    <a:srgbClr val="000000">
                      <a:alpha val="43137"/>
                    </a:srgbClr>
                  </a:outerShdw>
                </a:effectLst>
              </a:rPr>
              <a:t>бандита</a:t>
            </a:r>
            <a:r>
              <a:rPr lang="ru-RU" sz="2400" dirty="0" smtClean="0">
                <a:effectLst>
                  <a:outerShdw blurRad="38100" dist="38100" dir="2700000" algn="tl">
                    <a:srgbClr val="000000">
                      <a:alpha val="43137"/>
                    </a:srgbClr>
                  </a:outerShdw>
                </a:effectLst>
              </a:rPr>
              <a:t>, за ней на деревьях была кровь. Похоже, остальное тело улетело туда... Что будем делать дальше?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460222" cy="461665"/>
          </a:xfrm>
          <a:prstGeom prst="rect">
            <a:avLst/>
          </a:prstGeom>
          <a:noFill/>
        </p:spPr>
        <p:txBody>
          <a:bodyPr wrap="square" rtlCol="0">
            <a:spAutoFit/>
          </a:bodyPr>
          <a:lstStyle/>
          <a:p>
            <a:r>
              <a:rPr lang="ru-RU" sz="2400" u="sng" dirty="0" smtClean="0">
                <a:hlinkClick r:id="rId2" action="ppaction://hlinksldjump"/>
              </a:rPr>
              <a:t>Продолжим путь</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Искать тряпку</a:t>
            </a:r>
            <a:endParaRPr lang="uk-UA" sz="2400" u="sng" dirty="0"/>
          </a:p>
        </p:txBody>
      </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«Стой!», крикнул </a:t>
            </a:r>
            <a:r>
              <a:rPr lang="ru-RU" sz="2400" dirty="0">
                <a:effectLst>
                  <a:outerShdw blurRad="38100" dist="38100" dir="2700000" algn="tl">
                    <a:srgbClr val="000000">
                      <a:alpha val="43137"/>
                    </a:srgbClr>
                  </a:outerShdw>
                </a:effectLst>
              </a:rPr>
              <a:t>бандит. </a:t>
            </a:r>
            <a:r>
              <a:rPr lang="ru-RU" sz="2400" dirty="0" smtClean="0">
                <a:effectLst>
                  <a:outerShdw blurRad="38100" dist="38100" dir="2700000" algn="tl">
                    <a:srgbClr val="000000">
                      <a:alpha val="43137"/>
                    </a:srgbClr>
                  </a:outerShdw>
                </a:effectLst>
              </a:rPr>
              <a:t>«Не убивай! Я смогу тебе помочь, только оставь меня в живых!».</a:t>
            </a:r>
            <a:r>
              <a:rPr lang="ru-RU" sz="2400" dirty="0">
                <a:effectLst>
                  <a:outerShdw blurRad="38100" dist="38100" dir="2700000" algn="tl">
                    <a:srgbClr val="000000">
                      <a:alpha val="43137"/>
                    </a:srgbClr>
                  </a:outerShdw>
                </a:effectLst>
              </a:rPr>
              <a:t> </a:t>
            </a:r>
            <a:r>
              <a:rPr lang="ru-RU" sz="2400" dirty="0" smtClean="0">
                <a:effectLst>
                  <a:outerShdw blurRad="38100" dist="38100" dir="2700000" algn="tl">
                    <a:srgbClr val="000000">
                      <a:alpha val="43137"/>
                    </a:srgbClr>
                  </a:outerShdw>
                </a:effectLst>
              </a:rPr>
              <a:t>«И что ты можешь мне предложить?».</a:t>
            </a:r>
            <a:r>
              <a:rPr lang="ru-RU" sz="2400" dirty="0">
                <a:effectLst>
                  <a:outerShdw blurRad="38100" dist="38100" dir="2700000" algn="tl">
                    <a:srgbClr val="000000">
                      <a:alpha val="43137"/>
                    </a:srgbClr>
                  </a:outerShdw>
                </a:effectLst>
              </a:rPr>
              <a:t> </a:t>
            </a:r>
            <a:r>
              <a:rPr lang="ru-RU" sz="2400" dirty="0" smtClean="0">
                <a:effectLst>
                  <a:outerShdw blurRad="38100" dist="38100" dir="2700000" algn="tl">
                    <a:srgbClr val="000000">
                      <a:alpha val="43137"/>
                    </a:srgbClr>
                  </a:outerShdw>
                </a:effectLst>
              </a:rPr>
              <a:t>«Я знаю как выбраться с этого леса!».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Показывай дорогу!</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Врёшь! *Зарубить*</a:t>
            </a:r>
            <a:endParaRPr lang="uk-UA" sz="2400" u="sng" dirty="0"/>
          </a:p>
        </p:txBody>
      </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«Ладно.». Он встал, взял топор и повёл вас. Какое-то время вы продолжали держать меч, будучи готовым к схватке, но потом поняли, что это бессмысленно, и продолжили спокойно путь...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Так куда мы идём?</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Как ты тут оказался?</a:t>
            </a:r>
            <a:endParaRPr lang="uk-UA" sz="2400" u="sng" dirty="0"/>
          </a:p>
        </p:txBody>
      </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убили бедного(ага, конечно...) бандита, забрали его(?) топор, и отправились дальше в путь...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А что там моя тряпка?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Идём</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164288" y="6317910"/>
              <a:ext cx="1916249" cy="369332"/>
            </a:xfrm>
            <a:prstGeom prst="rect">
              <a:avLst/>
            </a:prstGeom>
            <a:noFill/>
          </p:spPr>
          <p:txBody>
            <a:bodyPr wrap="square" rtlCol="0">
              <a:spAutoFit/>
            </a:bodyPr>
            <a:lstStyle/>
            <a:p>
              <a:pPr algn="r"/>
              <a:r>
                <a:rPr lang="ru-RU" dirty="0" smtClean="0"/>
                <a:t>Враг повержен!</a:t>
              </a:r>
              <a:endParaRPr lang="uk-UA" dirty="0"/>
            </a:p>
          </p:txBody>
        </p:sp>
      </p:gr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вот так. Это же просто тряпка! Какая нафиг сила?!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ладно...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Но...</a:t>
            </a:r>
            <a:endParaRPr lang="uk-UA" sz="2400" u="sng" dirty="0"/>
          </a:p>
        </p:txBody>
      </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Никаких но! Это я создал эту игру и я говорю, что сил в тряпке нет! Ахх, почему я сделал тебя таким тупым?</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Чё ты сказал, ёпт?</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Это не игра, а презентация в ПП...</a:t>
            </a:r>
            <a:endParaRPr lang="uk-UA" sz="2400" u="sng" dirty="0"/>
          </a:p>
        </p:txBody>
      </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проснулись... Снова. Тот же лес, тот же рюкзак... Погоди-ка! В рюкзаке нет топора!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1200329"/>
          </a:xfrm>
          <a:prstGeom prst="rect">
            <a:avLst/>
          </a:prstGeom>
          <a:noFill/>
        </p:spPr>
        <p:txBody>
          <a:bodyPr wrap="square" rtlCol="0">
            <a:spAutoFit/>
          </a:bodyPr>
          <a:lstStyle/>
          <a:p>
            <a:r>
              <a:rPr lang="ru-RU" sz="2400" u="sng" dirty="0" smtClean="0">
                <a:hlinkClick r:id="rId2" action="ppaction://hlinksldjump"/>
              </a:rPr>
              <a:t>И здесь воры! Что за страна, вот раньше...</a:t>
            </a:r>
            <a:endParaRPr lang="uk-UA" sz="2400" u="sng" dirty="0"/>
          </a:p>
        </p:txBody>
      </p:sp>
      <p:sp>
        <p:nvSpPr>
          <p:cNvPr id="6" name="TextBox 5"/>
          <p:cNvSpPr txBox="1"/>
          <p:nvPr/>
        </p:nvSpPr>
        <p:spPr>
          <a:xfrm>
            <a:off x="5818358" y="4866067"/>
            <a:ext cx="2426050" cy="830997"/>
          </a:xfrm>
          <a:prstGeom prst="rect">
            <a:avLst/>
          </a:prstGeom>
          <a:noFill/>
        </p:spPr>
        <p:txBody>
          <a:bodyPr wrap="square" rtlCol="0">
            <a:spAutoFit/>
          </a:bodyPr>
          <a:lstStyle/>
          <a:p>
            <a:r>
              <a:rPr lang="ru-RU" sz="2400" u="sng" dirty="0" smtClean="0">
                <a:hlinkClick r:id="rId3" action="ppaction://hlinksldjump"/>
              </a:rPr>
              <a:t>Хрен с топором, надо идти</a:t>
            </a:r>
            <a:endParaRPr lang="uk-UA" sz="2400" u="sng" dirty="0"/>
          </a:p>
        </p:txBody>
      </p:sp>
    </p:spTree>
    <p:extLst>
      <p:ext uri="{BB962C8B-B14F-4D97-AF65-F5344CB8AC3E}">
        <p14:creationId xmlns:p14="http://schemas.microsoft.com/office/powerpoint/2010/main" val="38533657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Мне пофиг.</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Лол</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Погоди, что ты сказал? Я тебе дам тупого!</a:t>
            </a:r>
            <a:endParaRPr lang="uk-UA" sz="2400" u="sng" dirty="0"/>
          </a:p>
        </p:txBody>
      </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да, если утверждаешь, что тряпка имеет хоть какую-то силу, то ты тот ещё идиот. </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всё...</a:t>
            </a:r>
            <a:endParaRPr lang="uk-UA" sz="2400" u="sng" dirty="0"/>
          </a:p>
        </p:txBody>
      </p:sp>
      <p:sp>
        <p:nvSpPr>
          <p:cNvPr id="6" name="TextBox 5"/>
          <p:cNvSpPr txBox="1"/>
          <p:nvPr/>
        </p:nvSpPr>
        <p:spPr>
          <a:xfrm>
            <a:off x="5818358" y="4866067"/>
            <a:ext cx="3146130" cy="1569660"/>
          </a:xfrm>
          <a:prstGeom prst="rect">
            <a:avLst/>
          </a:prstGeom>
          <a:noFill/>
        </p:spPr>
        <p:txBody>
          <a:bodyPr wrap="square" rtlCol="0">
            <a:spAutoFit/>
          </a:bodyPr>
          <a:lstStyle/>
          <a:p>
            <a:r>
              <a:rPr lang="ru-RU" sz="2400" u="sng" dirty="0" smtClean="0">
                <a:hlinkClick r:id="rId3" action="ppaction://hlinksldjump"/>
              </a:rPr>
              <a:t>А ничего что я общаюсь с каким-то несуществующим голосом?</a:t>
            </a:r>
            <a:endParaRPr lang="uk-UA" sz="2400" u="sng" dirty="0"/>
          </a:p>
        </p:txBody>
      </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Попытка напасть на бестелесное существо не делает тебя умнее. Ладно, я понимаю, что тут ТАКОЙ контент (Прям как у тебя на канале, лол), но пора это заканчивать.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356992"/>
            <a:ext cx="2160240" cy="830997"/>
          </a:xfrm>
          <a:prstGeom prst="rect">
            <a:avLst/>
          </a:prstGeom>
          <a:noFill/>
        </p:spPr>
        <p:txBody>
          <a:bodyPr wrap="square" rtlCol="0">
            <a:spAutoFit/>
          </a:bodyPr>
          <a:lstStyle/>
          <a:p>
            <a:r>
              <a:rPr lang="ru-RU" sz="2400" u="sng" dirty="0" smtClean="0">
                <a:hlinkClick r:id="rId2" action="ppaction://hlinksldjump"/>
              </a:rPr>
              <a:t>Да хорош, я только начал...</a:t>
            </a:r>
            <a:endParaRPr lang="uk-UA" sz="2400" u="sng" dirty="0"/>
          </a:p>
        </p:txBody>
      </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Ничего.</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ладно...</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2" action="ppaction://hlinksldjump"/>
              </a:rPr>
              <a:t>Так, пора заканчивать этот бред... </a:t>
            </a:r>
            <a:endParaRPr lang="uk-UA" sz="2400" u="sng" dirty="0"/>
          </a:p>
        </p:txBody>
      </p:sp>
    </p:spTree>
    <p:extLst>
      <p:ext uri="{BB962C8B-B14F-4D97-AF65-F5344CB8AC3E}">
        <p14:creationId xmlns:p14="http://schemas.microsoft.com/office/powerpoint/2010/main" val="2309670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отправится в путь. Но куда?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На право!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 лево!</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не продолжать путь. Вы долго лежали, успели даже умножить 420 на 666 в уме, но потом умерли от голода. Возможно, это было плохой идеей.</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3635896" y="3429000"/>
            <a:ext cx="2160240" cy="830997"/>
          </a:xfrm>
          <a:prstGeom prst="rect">
            <a:avLst/>
          </a:prstGeom>
          <a:noFill/>
        </p:spPr>
        <p:txBody>
          <a:bodyPr wrap="square" rtlCol="0">
            <a:spAutoFit/>
          </a:bodyPr>
          <a:lstStyle/>
          <a:p>
            <a:r>
              <a:rPr lang="ru-RU" sz="2400" u="sng" dirty="0" smtClean="0">
                <a:hlinkClick r:id="rId2" action="ppaction://hlinksldjump"/>
              </a:rPr>
              <a:t>Не хочу я на начало!</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искали её, но не смогли ничего найти. Продолжать?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 action="ppaction://hlinkshowjump?jump=nextslide"/>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Нет</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искали её, но не смогли ничего найти. Продолжать?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 action="ppaction://hlinkshowjump?jump=nextslide"/>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Нет</a:t>
            </a:r>
            <a:endParaRPr lang="uk-UA" sz="2400" u="sng" dirty="0"/>
          </a:p>
        </p:txBody>
      </p:sp>
    </p:spTree>
    <p:extLst>
      <p:ext uri="{BB962C8B-B14F-4D97-AF65-F5344CB8AC3E}">
        <p14:creationId xmlns:p14="http://schemas.microsoft.com/office/powerpoint/2010/main" val="157394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искали её, но не смогли ничего найти. Продолжать?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 action="ppaction://hlinkshowjump?jump=nextslide"/>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Нет</a:t>
            </a:r>
            <a:endParaRPr lang="uk-UA" sz="2400" u="sng" dirty="0"/>
          </a:p>
        </p:txBody>
      </p:sp>
    </p:spTree>
    <p:extLst>
      <p:ext uri="{BB962C8B-B14F-4D97-AF65-F5344CB8AC3E}">
        <p14:creationId xmlns:p14="http://schemas.microsoft.com/office/powerpoint/2010/main" val="157394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искали её, но не смогли ничего найти. Продолжать?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 action="ppaction://hlinkshowjump?jump=nextslide"/>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Нет</a:t>
            </a:r>
            <a:endParaRPr lang="uk-UA" sz="2400" u="sng" dirty="0"/>
          </a:p>
        </p:txBody>
      </p:sp>
    </p:spTree>
    <p:extLst>
      <p:ext uri="{BB962C8B-B14F-4D97-AF65-F5344CB8AC3E}">
        <p14:creationId xmlns:p14="http://schemas.microsoft.com/office/powerpoint/2010/main" val="157394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так долго обсуждали Советские времена, потом времена Империи, и как раз на моменте «правда в Союзе голод был...» сдохли с голода! Вот ирония!</a:t>
            </a:r>
            <a:endParaRPr lang="uk-UA" sz="2400" dirty="0">
              <a:effectLst>
                <a:outerShdw blurRad="38100" dist="38100" dir="2700000" algn="tl">
                  <a:srgbClr val="000000">
                    <a:alpha val="43137"/>
                  </a:srgbClr>
                </a:outerShdw>
              </a:effectLst>
            </a:endParaRPr>
          </a:p>
        </p:txBody>
      </p:sp>
      <p:sp>
        <p:nvSpPr>
          <p:cNvPr id="6" name="TextBox 5"/>
          <p:cNvSpPr txBox="1"/>
          <p:nvPr/>
        </p:nvSpPr>
        <p:spPr>
          <a:xfrm>
            <a:off x="3670730" y="3683536"/>
            <a:ext cx="1584176" cy="461665"/>
          </a:xfrm>
          <a:prstGeom prst="rect">
            <a:avLst/>
          </a:prstGeom>
          <a:noFill/>
        </p:spPr>
        <p:txBody>
          <a:bodyPr wrap="square" rtlCol="0">
            <a:spAutoFit/>
          </a:bodyPr>
          <a:lstStyle/>
          <a:p>
            <a:r>
              <a:rPr lang="ru-RU" sz="2400" u="sng" dirty="0" smtClean="0">
                <a:hlinkClick r:id="rId2" action="ppaction://hlinksldjump"/>
              </a:rPr>
              <a:t>На начало</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2" name="Rectangle 1"/>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3" name="TextBox 2"/>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5" name="TextBox 4"/>
            <p:cNvSpPr txBox="1"/>
            <p:nvPr/>
          </p:nvSpPr>
          <p:spPr>
            <a:xfrm>
              <a:off x="7380312" y="6317910"/>
              <a:ext cx="1700225" cy="369332"/>
            </a:xfrm>
            <a:prstGeom prst="rect">
              <a:avLst/>
            </a:prstGeom>
            <a:noFill/>
          </p:spPr>
          <p:txBody>
            <a:bodyPr wrap="square" rtlCol="0">
              <a:spAutoFit/>
            </a:bodyPr>
            <a:lstStyle/>
            <a:p>
              <a:pPr algn="r"/>
              <a:r>
                <a:rPr lang="ru-RU" dirty="0" smtClean="0"/>
                <a:t>Старик!</a:t>
              </a:r>
              <a:endParaRPr lang="uk-UA" dirty="0"/>
            </a:p>
          </p:txBody>
        </p:sp>
      </p:grpSp>
    </p:spTree>
    <p:extLst>
      <p:ext uri="{BB962C8B-B14F-4D97-AF65-F5344CB8AC3E}">
        <p14:creationId xmlns:p14="http://schemas.microsoft.com/office/powerpoint/2010/main" val="4033435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искали её, но не смогли ничего найти. Продолжать?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 action="ppaction://hlinkshowjump?jump=nextslide"/>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Нет</a:t>
            </a:r>
            <a:endParaRPr lang="uk-UA" sz="2400" u="sng" dirty="0"/>
          </a:p>
        </p:txBody>
      </p:sp>
    </p:spTree>
    <p:extLst>
      <p:ext uri="{BB962C8B-B14F-4D97-AF65-F5344CB8AC3E}">
        <p14:creationId xmlns:p14="http://schemas.microsoft.com/office/powerpoint/2010/main" val="157394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искали её, но не смогли ничего найти. Продолжать?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 action="ppaction://hlinkshowjump?jump=nextslide"/>
              </a:rPr>
              <a:t>ДА!</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Нет</a:t>
            </a:r>
            <a:endParaRPr lang="uk-UA" sz="2400" u="sng" dirty="0"/>
          </a:p>
        </p:txBody>
      </p:sp>
    </p:spTree>
    <p:extLst>
      <p:ext uri="{BB962C8B-B14F-4D97-AF65-F5344CB8AC3E}">
        <p14:creationId xmlns:p14="http://schemas.microsoft.com/office/powerpoint/2010/main" val="157394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искали её (Прям ОЧЕНЬ долго), и таки нашли! Вау!</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Взять тряпку</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Наблюдать</a:t>
            </a:r>
            <a:endParaRPr lang="uk-UA" sz="2400" u="sng" dirty="0"/>
          </a:p>
        </p:txBody>
      </p:sp>
      <p:grpSp>
        <p:nvGrpSpPr>
          <p:cNvPr id="7" name="Group 6"/>
          <p:cNvGrpSpPr/>
          <p:nvPr/>
        </p:nvGrpSpPr>
        <p:grpSpPr>
          <a:xfrm>
            <a:off x="6300192" y="5661248"/>
            <a:ext cx="2843808" cy="1196752"/>
            <a:chOff x="6300192" y="5661248"/>
            <a:chExt cx="2843808" cy="1196752"/>
          </a:xfrm>
        </p:grpSpPr>
        <p:sp>
          <p:nvSpPr>
            <p:cNvPr id="8" name="Rectangle 7"/>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9" name="TextBox 8"/>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0" name="TextBox 9"/>
            <p:cNvSpPr txBox="1"/>
            <p:nvPr/>
          </p:nvSpPr>
          <p:spPr>
            <a:xfrm>
              <a:off x="7164288" y="6317910"/>
              <a:ext cx="1916249" cy="369332"/>
            </a:xfrm>
            <a:prstGeom prst="rect">
              <a:avLst/>
            </a:prstGeom>
            <a:noFill/>
          </p:spPr>
          <p:txBody>
            <a:bodyPr wrap="square" rtlCol="0">
              <a:spAutoFit/>
            </a:bodyPr>
            <a:lstStyle/>
            <a:p>
              <a:pPr algn="r"/>
              <a:r>
                <a:rPr lang="ru-RU" dirty="0" smtClean="0"/>
                <a:t>Упорный!</a:t>
              </a:r>
              <a:endParaRPr lang="uk-UA" dirty="0"/>
            </a:p>
          </p:txBody>
        </p:sp>
      </p:grpSp>
    </p:spTree>
    <p:extLst>
      <p:ext uri="{BB962C8B-B14F-4D97-AF65-F5344CB8AC3E}">
        <p14:creationId xmlns:p14="http://schemas.microsoft.com/office/powerpoint/2010/main" val="157394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768752"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решили наблюдать за тряпкой, но неуспели вы понять, что это д</a:t>
            </a:r>
            <a:r>
              <a:rPr lang="ru-RU" sz="2400" dirty="0">
                <a:effectLst>
                  <a:outerShdw blurRad="38100" dist="38100" dir="2700000" algn="tl">
                    <a:srgbClr val="000000">
                      <a:alpha val="43137"/>
                    </a:srgbClr>
                  </a:outerShdw>
                </a:effectLst>
              </a:rPr>
              <a:t>е</a:t>
            </a:r>
            <a:r>
              <a:rPr lang="ru-RU" sz="2400" dirty="0" smtClean="0">
                <a:effectLst>
                  <a:outerShdw blurRad="38100" dist="38100" dir="2700000" algn="tl">
                    <a:srgbClr val="000000">
                      <a:alpha val="43137"/>
                    </a:srgbClr>
                  </a:outerShdw>
                </a:effectLst>
              </a:rPr>
              <a:t>билизм, как тряпка начала излучать тёмно-фиолетовое свечение! Вскорее это излучение начало превращатся во что-нибудь более материальное, и вокруг левитирующей тряпки появилось подобие портала!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нахер...</a:t>
            </a:r>
            <a:endParaRPr lang="uk-UA" sz="2400" u="sng" dirty="0"/>
          </a:p>
        </p:txBody>
      </p:sp>
      <p:sp>
        <p:nvSpPr>
          <p:cNvPr id="6" name="TextBox 5"/>
          <p:cNvSpPr txBox="1"/>
          <p:nvPr/>
        </p:nvSpPr>
        <p:spPr>
          <a:xfrm>
            <a:off x="5818358" y="4866067"/>
            <a:ext cx="2426050" cy="461665"/>
          </a:xfrm>
          <a:prstGeom prst="rect">
            <a:avLst/>
          </a:prstGeom>
          <a:noFill/>
        </p:spPr>
        <p:txBody>
          <a:bodyPr wrap="square" rtlCol="0">
            <a:spAutoFit/>
          </a:bodyPr>
          <a:lstStyle/>
          <a:p>
            <a:r>
              <a:rPr lang="ru-RU" sz="2400" u="sng" dirty="0" smtClean="0">
                <a:hlinkClick r:id="rId3" action="ppaction://hlinksldjump" tooltip="НА**Я?!"/>
              </a:rPr>
              <a:t>Схватить тряпку!</a:t>
            </a:r>
            <a:endParaRPr lang="uk-UA" sz="2400" u="sng" dirty="0"/>
          </a:p>
        </p:txBody>
      </p:sp>
    </p:spTree>
    <p:extLst>
      <p:ext uri="{BB962C8B-B14F-4D97-AF65-F5344CB8AC3E}">
        <p14:creationId xmlns:p14="http://schemas.microsoft.com/office/powerpoint/2010/main" val="5176148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938992"/>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Как только вы взяли тряпку, она засветилась тёмно-фиолетовым цветом. Она как-то причиняла вам боль, но вы не могли её выпустить из рук. Свечение усиливается, и боль тоже...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460222" cy="830997"/>
          </a:xfrm>
          <a:prstGeom prst="rect">
            <a:avLst/>
          </a:prstGeom>
          <a:noFill/>
        </p:spPr>
        <p:txBody>
          <a:bodyPr wrap="square" rtlCol="0">
            <a:spAutoFit/>
          </a:bodyPr>
          <a:lstStyle/>
          <a:p>
            <a:r>
              <a:rPr lang="ru-RU" sz="2400" u="sng" dirty="0" smtClean="0">
                <a:hlinkClick r:id="rId2" action="ppaction://hlinksldjump"/>
              </a:rPr>
              <a:t>Попытатся выкинуть тряпку!</a:t>
            </a:r>
            <a:endParaRPr lang="uk-UA" sz="2400" u="sng" dirty="0"/>
          </a:p>
        </p:txBody>
      </p:sp>
      <p:sp>
        <p:nvSpPr>
          <p:cNvPr id="6" name="TextBox 5"/>
          <p:cNvSpPr txBox="1"/>
          <p:nvPr/>
        </p:nvSpPr>
        <p:spPr>
          <a:xfrm>
            <a:off x="5818358" y="4866067"/>
            <a:ext cx="2642074" cy="830997"/>
          </a:xfrm>
          <a:prstGeom prst="rect">
            <a:avLst/>
          </a:prstGeom>
          <a:noFill/>
        </p:spPr>
        <p:txBody>
          <a:bodyPr wrap="square" rtlCol="0">
            <a:spAutoFit/>
          </a:bodyPr>
          <a:lstStyle/>
          <a:p>
            <a:r>
              <a:rPr lang="ru-RU" sz="2400" u="sng" dirty="0" smtClean="0">
                <a:hlinkClick r:id="rId3" action="ppaction://hlinksldjump"/>
              </a:rPr>
              <a:t>ОНА МОЯ! МОЯ ПРЕЛЕСТЬ!</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677656"/>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держали эту тряпку, внушая себе, что </a:t>
            </a:r>
            <a:r>
              <a:rPr lang="ru-RU" sz="2400" dirty="0">
                <a:effectLst>
                  <a:outerShdw blurRad="38100" dist="38100" dir="2700000" algn="tl">
                    <a:srgbClr val="000000">
                      <a:alpha val="43137"/>
                    </a:srgbClr>
                  </a:outerShdw>
                </a:effectLst>
              </a:rPr>
              <a:t>это хорошо, но неуспели вы и улыбнуться, как тряпка взорвалась тёмной энергией (Наверное...)!.. Вы не знаете, сколько прошло времени, но вам удалось прийти в себя... Или нет? Вы не чувствовали своего тела, но видели его, летящего в тьме</a:t>
            </a:r>
            <a:r>
              <a:rPr lang="ru-RU" sz="2400" dirty="0" smtClean="0">
                <a:effectLst>
                  <a:outerShdw blurRad="38100" dist="38100" dir="2700000" algn="tl">
                    <a:srgbClr val="000000">
                      <a:alpha val="43137"/>
                    </a:srgbClr>
                  </a:outerShdw>
                </a:effectLst>
              </a:rPr>
              <a:t>...</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180302" cy="1200329"/>
          </a:xfrm>
          <a:prstGeom prst="rect">
            <a:avLst/>
          </a:prstGeom>
          <a:noFill/>
        </p:spPr>
        <p:txBody>
          <a:bodyPr wrap="square" rtlCol="0">
            <a:spAutoFit/>
          </a:bodyPr>
          <a:lstStyle/>
          <a:p>
            <a:r>
              <a:rPr lang="ru-RU" sz="2400" u="sng" dirty="0">
                <a:hlinkClick r:id="rId2" action="ppaction://hlinksldjump"/>
              </a:rPr>
              <a:t>Что за херня здесь творится?! Верни меня назад!</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a:hlinkClick r:id="rId3" action="ppaction://hlinksldjump"/>
              </a:rPr>
              <a:t>Где я?</a:t>
            </a:r>
            <a:endParaRPr lang="uk-UA" sz="2400" u="sng" dirty="0"/>
          </a:p>
        </p:txBody>
      </p:sp>
    </p:spTree>
    <p:extLst>
      <p:ext uri="{BB962C8B-B14F-4D97-AF65-F5344CB8AC3E}">
        <p14:creationId xmlns:p14="http://schemas.microsoft.com/office/powerpoint/2010/main" val="21424987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308324"/>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Вам всё-же удалось это сделать, но неуспели вы и улыбнуться, как тряпка взорвалась тёмной энергией (Наверное...)!.. Вы не знаете, сколько прошло времени, но вам удалось прийти в себя... Или нет? Вы не чувствовали своего тела, но видели его, летящего в тьме...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3396326" cy="1200329"/>
          </a:xfrm>
          <a:prstGeom prst="rect">
            <a:avLst/>
          </a:prstGeom>
          <a:noFill/>
        </p:spPr>
        <p:txBody>
          <a:bodyPr wrap="square" rtlCol="0">
            <a:spAutoFit/>
          </a:bodyPr>
          <a:lstStyle/>
          <a:p>
            <a:r>
              <a:rPr lang="ru-RU" sz="2400" u="sng" dirty="0" smtClean="0">
                <a:hlinkClick r:id="rId2" action="ppaction://hlinksldjump"/>
              </a:rPr>
              <a:t>Что за херня здесь творится?! Верни меня назад!</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Где я?</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 пустоте.» Ответил неизвестный голос.</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Кто ты?</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Как я сюда попал?</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«Какая разница? В людских именах нет смысла здесь.». Голос звучал эхом по всей... Пустоте.</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Здесь это где?</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a:hlinkClick r:id="rId3" action="ppaction://hlinksldjump"/>
              </a:rPr>
              <a:t>Как я сюда попал?</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«Сюда попадают души убитых истинной магией. Но маг, использующий истинную магию никогда бы не убил простого человека, вроде тебя. Скорее всего, это была манабомба.».</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Манабомба...</a:t>
            </a:r>
            <a:endParaRPr lang="uk-UA" sz="2400" u="sng" dirty="0"/>
          </a:p>
        </p:txBody>
      </p:sp>
      <p:sp>
        <p:nvSpPr>
          <p:cNvPr id="6" name="TextBox 5"/>
          <p:cNvSpPr txBox="1"/>
          <p:nvPr/>
        </p:nvSpPr>
        <p:spPr>
          <a:xfrm>
            <a:off x="5818358" y="4866067"/>
            <a:ext cx="2858098" cy="830997"/>
          </a:xfrm>
          <a:prstGeom prst="rect">
            <a:avLst/>
          </a:prstGeom>
          <a:noFill/>
        </p:spPr>
        <p:txBody>
          <a:bodyPr wrap="square" rtlCol="0">
            <a:spAutoFit/>
          </a:bodyPr>
          <a:lstStyle/>
          <a:p>
            <a:r>
              <a:rPr lang="ru-RU" sz="2400" u="sng" dirty="0" smtClean="0">
                <a:hlinkClick r:id="rId3" action="ppaction://hlinksldjump"/>
              </a:rPr>
              <a:t>С чего ты взял, что я простой человек?</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долго шли, пока не нашли пещеру. Что делать?</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1200329"/>
          </a:xfrm>
          <a:prstGeom prst="rect">
            <a:avLst/>
          </a:prstGeom>
          <a:noFill/>
        </p:spPr>
        <p:txBody>
          <a:bodyPr wrap="square" rtlCol="0">
            <a:spAutoFit/>
          </a:bodyPr>
          <a:lstStyle/>
          <a:p>
            <a:r>
              <a:rPr lang="ru-RU" sz="2400" u="sng" dirty="0" smtClean="0">
                <a:hlinkClick r:id="rId2" action="ppaction://hlinksldjump"/>
              </a:rPr>
              <a:t>Живем один раз, идем в пещеру</a:t>
            </a:r>
            <a:endParaRPr lang="uk-UA" sz="2400" u="sng" dirty="0"/>
          </a:p>
        </p:txBody>
      </p:sp>
      <p:sp>
        <p:nvSpPr>
          <p:cNvPr id="6" name="TextBox 5"/>
          <p:cNvSpPr txBox="1"/>
          <p:nvPr/>
        </p:nvSpPr>
        <p:spPr>
          <a:xfrm>
            <a:off x="5818358" y="4866067"/>
            <a:ext cx="2160240" cy="1200329"/>
          </a:xfrm>
          <a:prstGeom prst="rect">
            <a:avLst/>
          </a:prstGeom>
          <a:noFill/>
        </p:spPr>
        <p:txBody>
          <a:bodyPr wrap="square" rtlCol="0">
            <a:spAutoFit/>
          </a:bodyPr>
          <a:lstStyle/>
          <a:p>
            <a:r>
              <a:rPr lang="ru-RU" sz="2400" u="sng" dirty="0" smtClean="0">
                <a:hlinkClick r:id="rId3" action="ppaction://hlinksldjump"/>
              </a:rPr>
              <a:t>У меня плохое предчувствие, идем отсюда</a:t>
            </a:r>
            <a:endParaRPr lang="uk-UA" sz="2400" u="sng" dirty="0"/>
          </a:p>
        </p:txBody>
      </p:sp>
    </p:spTree>
    <p:extLst>
      <p:ext uri="{BB962C8B-B14F-4D97-AF65-F5344CB8AC3E}">
        <p14:creationId xmlns:p14="http://schemas.microsoft.com/office/powerpoint/2010/main" val="1242982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830997"/>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«А разве это не так? Ты же магию в жизни своей не видел, что уже говорить об использованию.»</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Ты говорил о манабомбе...</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2" action="ppaction://hlinksldjump"/>
              </a:rPr>
              <a:t>Что это за манабомба?</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2677656"/>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Вместо ответа на вопрос, пустота стала ярче, и вы смогли увидеть парящие куски земли, развалины стен средневекового замка, и трупы погибших. В одном из них вы узнали одну гномку... Как её там?.. Ну та, что была ученницой Джайны, которая погибла при осаде Терамора. Так, погоди...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tooltip="Вселенная игры WoW"/>
              </a:rPr>
              <a:t>Это Азерот?</a:t>
            </a:r>
            <a:endParaRPr lang="uk-UA" sz="2400" u="sng" dirty="0"/>
          </a:p>
        </p:txBody>
      </p:sp>
      <p:sp>
        <p:nvSpPr>
          <p:cNvPr id="6" name="TextBox 5"/>
          <p:cNvSpPr txBox="1"/>
          <p:nvPr/>
        </p:nvSpPr>
        <p:spPr>
          <a:xfrm>
            <a:off x="5818358" y="4866067"/>
            <a:ext cx="2858098" cy="830997"/>
          </a:xfrm>
          <a:prstGeom prst="rect">
            <a:avLst/>
          </a:prstGeom>
          <a:noFill/>
        </p:spPr>
        <p:txBody>
          <a:bodyPr wrap="square" rtlCol="0">
            <a:spAutoFit/>
          </a:bodyPr>
          <a:lstStyle/>
          <a:p>
            <a:r>
              <a:rPr lang="ru-RU" sz="2400" u="sng" dirty="0" smtClean="0">
                <a:hlinkClick r:id="rId2" action="ppaction://hlinksldjump"/>
              </a:rPr>
              <a:t>Я переместился в другую вселенную?</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«Да, это Азерот. По крайней мере, именно от туда попадают сюда. Я вижу, ты знаком с этой вселенной, и даже знал, что Терамор взорвут манабомбой, но как?»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676246" cy="461665"/>
          </a:xfrm>
          <a:prstGeom prst="rect">
            <a:avLst/>
          </a:prstGeom>
          <a:noFill/>
        </p:spPr>
        <p:txBody>
          <a:bodyPr wrap="square" rtlCol="0">
            <a:spAutoFit/>
          </a:bodyPr>
          <a:lstStyle/>
          <a:p>
            <a:r>
              <a:rPr lang="ru-RU" sz="2400" u="sng" dirty="0" smtClean="0">
                <a:hlinkClick r:id="rId2" action="ppaction://hlinksldjump"/>
              </a:rPr>
              <a:t>Долгая история...</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2" action="ppaction://hlinksldjump"/>
              </a:rPr>
              <a:t>Ты и так не поймешь</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«Вижу, ты не такой простой, как мне казалось. Возможно, тебе удастся предотвратить эту катастрофу. Попытайся вернутся в прошлое, пока ты не погиб от манабомбы.»</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830997"/>
          </a:xfrm>
          <a:prstGeom prst="rect">
            <a:avLst/>
          </a:prstGeom>
          <a:noFill/>
        </p:spPr>
        <p:txBody>
          <a:bodyPr wrap="square" rtlCol="0">
            <a:spAutoFit/>
          </a:bodyPr>
          <a:lstStyle/>
          <a:p>
            <a:r>
              <a:rPr lang="ru-RU" sz="2400" u="sng" dirty="0" smtClean="0">
                <a:hlinkClick r:id="rId2" action="ppaction://hlinksldjump"/>
              </a:rPr>
              <a:t>Но я погиб не от манабомбы</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Как?</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«Но как тогда?» «От тряпки, пропитаной тёмной энергией, если я правильно понял.»</a:t>
            </a:r>
            <a:r>
              <a:rPr lang="ru-RU" sz="2400" dirty="0">
                <a:effectLst>
                  <a:outerShdw blurRad="38100" dist="38100" dir="2700000" algn="tl">
                    <a:srgbClr val="000000">
                      <a:alpha val="43137"/>
                    </a:srgbClr>
                  </a:outerShdw>
                </a:effectLst>
              </a:rPr>
              <a:t> </a:t>
            </a:r>
            <a:r>
              <a:rPr lang="ru-RU" sz="2400" dirty="0" smtClean="0">
                <a:effectLst>
                  <a:outerShdw blurRad="38100" dist="38100" dir="2700000" algn="tl">
                    <a:srgbClr val="000000">
                      <a:alpha val="43137"/>
                    </a:srgbClr>
                  </a:outerShdw>
                </a:effectLst>
              </a:rPr>
              <a:t>«Но смерть была в этой вселенной, так что ты всё еще можешь изменить историю!»</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Но как?</a:t>
            </a:r>
            <a:endParaRPr lang="uk-UA" sz="2400" u="sng" dirty="0"/>
          </a:p>
        </p:txBody>
      </p:sp>
      <p:sp>
        <p:nvSpPr>
          <p:cNvPr id="6" name="TextBox 5"/>
          <p:cNvSpPr txBox="1"/>
          <p:nvPr/>
        </p:nvSpPr>
        <p:spPr>
          <a:xfrm>
            <a:off x="5818358" y="4866067"/>
            <a:ext cx="2786090" cy="830997"/>
          </a:xfrm>
          <a:prstGeom prst="rect">
            <a:avLst/>
          </a:prstGeom>
          <a:noFill/>
        </p:spPr>
        <p:txBody>
          <a:bodyPr wrap="square" rtlCol="0">
            <a:spAutoFit/>
          </a:bodyPr>
          <a:lstStyle/>
          <a:p>
            <a:r>
              <a:rPr lang="ru-RU" sz="2400" u="sng" dirty="0" smtClean="0">
                <a:hlinkClick r:id="rId2" action="ppaction://hlinksldjump"/>
              </a:rPr>
              <a:t>И как мне отсюда выбратся?</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«Ты должен захотеть этого. Я верю в тебя! Ты сможешь это сделать! Ведь как-то ты попал в этот мир.»</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Ну ладно...</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2" action="ppaction://hlinksldjump"/>
              </a:rPr>
              <a:t>Сейчас...</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200329"/>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Вы закрыли глаза и резко оказались в том же лесу! Тот же меч, те же остатки бандита, те же следы крови...</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604238" cy="461665"/>
          </a:xfrm>
          <a:prstGeom prst="rect">
            <a:avLst/>
          </a:prstGeom>
          <a:noFill/>
        </p:spPr>
        <p:txBody>
          <a:bodyPr wrap="square" rtlCol="0">
            <a:spAutoFit/>
          </a:bodyPr>
          <a:lstStyle/>
          <a:p>
            <a:r>
              <a:rPr lang="ru-RU" sz="2400" u="sng" dirty="0" smtClean="0">
                <a:hlinkClick r:id="rId2" action="ppaction://hlinksldjump"/>
              </a:rPr>
              <a:t>Ну что ж, пойдём!</a:t>
            </a:r>
            <a:endParaRPr lang="uk-UA" sz="2400" u="sng" dirty="0"/>
          </a:p>
        </p:txBody>
      </p:sp>
      <p:sp>
        <p:nvSpPr>
          <p:cNvPr id="6" name="TextBox 5"/>
          <p:cNvSpPr txBox="1"/>
          <p:nvPr/>
        </p:nvSpPr>
        <p:spPr>
          <a:xfrm>
            <a:off x="5818358" y="4866067"/>
            <a:ext cx="3218138" cy="830997"/>
          </a:xfrm>
          <a:prstGeom prst="rect">
            <a:avLst/>
          </a:prstGeom>
          <a:noFill/>
        </p:spPr>
        <p:txBody>
          <a:bodyPr wrap="square" rtlCol="0">
            <a:spAutoFit/>
          </a:bodyPr>
          <a:lstStyle/>
          <a:p>
            <a:r>
              <a:rPr lang="ru-RU" sz="2400" u="sng" dirty="0" smtClean="0">
                <a:hlinkClick r:id="rId2" action="ppaction://hlinksldjump"/>
              </a:rPr>
              <a:t>Ну идём, что же ещё можно сделать? </a:t>
            </a:r>
            <a:endParaRPr lang="uk-UA" sz="2400" u="sng" dirty="0"/>
          </a:p>
        </p:txBody>
      </p:sp>
      <p:grpSp>
        <p:nvGrpSpPr>
          <p:cNvPr id="11" name="Group 10"/>
          <p:cNvGrpSpPr/>
          <p:nvPr/>
        </p:nvGrpSpPr>
        <p:grpSpPr>
          <a:xfrm>
            <a:off x="6300192" y="5661248"/>
            <a:ext cx="2843808" cy="1196752"/>
            <a:chOff x="6300192" y="5661248"/>
            <a:chExt cx="2843808" cy="1196752"/>
          </a:xfrm>
        </p:grpSpPr>
        <p:sp>
          <p:nvSpPr>
            <p:cNvPr id="12" name="Rectangle 11"/>
            <p:cNvSpPr/>
            <p:nvPr/>
          </p:nvSpPr>
          <p:spPr>
            <a:xfrm>
              <a:off x="6300192" y="5661248"/>
              <a:ext cx="2843808" cy="1196752"/>
            </a:xfrm>
            <a:prstGeom prst="rect">
              <a:avLst/>
            </a:prstGeom>
            <a:solidFill>
              <a:schemeClr val="tx1">
                <a:lumMod val="50000"/>
                <a:lumOff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dirty="0"/>
            </a:p>
          </p:txBody>
        </p:sp>
        <p:sp>
          <p:nvSpPr>
            <p:cNvPr id="13" name="TextBox 12"/>
            <p:cNvSpPr txBox="1"/>
            <p:nvPr/>
          </p:nvSpPr>
          <p:spPr>
            <a:xfrm>
              <a:off x="6444208" y="5799205"/>
              <a:ext cx="2232248" cy="369332"/>
            </a:xfrm>
            <a:prstGeom prst="rect">
              <a:avLst/>
            </a:prstGeom>
            <a:noFill/>
          </p:spPr>
          <p:txBody>
            <a:bodyPr wrap="square" rtlCol="0">
              <a:spAutoFit/>
            </a:bodyPr>
            <a:lstStyle/>
            <a:p>
              <a:r>
                <a:rPr lang="ru-RU" dirty="0" smtClean="0"/>
                <a:t>Ачивемент гет!</a:t>
              </a:r>
              <a:endParaRPr lang="uk-UA" dirty="0"/>
            </a:p>
          </p:txBody>
        </p:sp>
        <p:sp>
          <p:nvSpPr>
            <p:cNvPr id="14" name="TextBox 13"/>
            <p:cNvSpPr txBox="1"/>
            <p:nvPr/>
          </p:nvSpPr>
          <p:spPr>
            <a:xfrm>
              <a:off x="7164288" y="6317910"/>
              <a:ext cx="1916249" cy="369332"/>
            </a:xfrm>
            <a:prstGeom prst="rect">
              <a:avLst/>
            </a:prstGeom>
            <a:noFill/>
          </p:spPr>
          <p:txBody>
            <a:bodyPr wrap="square" rtlCol="0">
              <a:spAutoFit/>
            </a:bodyPr>
            <a:lstStyle/>
            <a:p>
              <a:pPr algn="r"/>
              <a:r>
                <a:rPr lang="ru-RU" dirty="0" smtClean="0"/>
                <a:t>Что это было?!</a:t>
              </a:r>
              <a:endParaRPr lang="uk-UA" dirty="0"/>
            </a:p>
          </p:txBody>
        </p:sp>
      </p:gr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10" presetClass="exit" presetSubtype="0" fill="hold" nodeType="withEffect">
                                  <p:stCondLst>
                                    <p:cond delay="3500"/>
                                  </p:stCondLst>
                                  <p:childTnLst>
                                    <p:animEffect transition="out" filter="fade">
                                      <p:cBhvr>
                                        <p:cTn id="10" dur="500"/>
                                        <p:tgtEl>
                                          <p:spTgt spid="11"/>
                                        </p:tgtEl>
                                      </p:cBhvr>
                                    </p:animEffect>
                                    <p:set>
                                      <p:cBhvr>
                                        <p:cTn id="11"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А тряпки нет! «Как нет?» А вот так!</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Искать тряпку!</a:t>
            </a:r>
            <a:endParaRPr lang="uk-UA" sz="2400" u="sng" dirty="0"/>
          </a:p>
        </p:txBody>
      </p:sp>
      <p:sp>
        <p:nvSpPr>
          <p:cNvPr id="6" name="TextBox 5"/>
          <p:cNvSpPr txBox="1"/>
          <p:nvPr/>
        </p:nvSpPr>
        <p:spPr>
          <a:xfrm>
            <a:off x="5818358" y="4866067"/>
            <a:ext cx="2160240" cy="461665"/>
          </a:xfrm>
          <a:prstGeom prst="rect">
            <a:avLst/>
          </a:prstGeom>
          <a:noFill/>
        </p:spPr>
        <p:txBody>
          <a:bodyPr wrap="square" rtlCol="0">
            <a:spAutoFit/>
          </a:bodyPr>
          <a:lstStyle/>
          <a:p>
            <a:r>
              <a:rPr lang="ru-RU" sz="2400" u="sng" dirty="0" smtClean="0">
                <a:hlinkClick r:id="rId3" action="ppaction://hlinksldjump"/>
              </a:rPr>
              <a:t>Пофиг, идём</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461665"/>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«Мы идём к ближайшему населённому пункту»</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Это где?</a:t>
            </a:r>
            <a:endParaRPr lang="uk-UA" sz="2400" u="sng" dirty="0"/>
          </a:p>
        </p:txBody>
      </p:sp>
      <p:sp>
        <p:nvSpPr>
          <p:cNvPr id="6" name="TextBox 5"/>
          <p:cNvSpPr txBox="1"/>
          <p:nvPr/>
        </p:nvSpPr>
        <p:spPr>
          <a:xfrm>
            <a:off x="5818358" y="4866067"/>
            <a:ext cx="2160240" cy="830997"/>
          </a:xfrm>
          <a:prstGeom prst="rect">
            <a:avLst/>
          </a:prstGeom>
          <a:noFill/>
        </p:spPr>
        <p:txBody>
          <a:bodyPr wrap="square" rtlCol="0">
            <a:spAutoFit/>
          </a:bodyPr>
          <a:lstStyle/>
          <a:p>
            <a:r>
              <a:rPr lang="ru-RU" sz="2400" u="sng" dirty="0" smtClean="0">
                <a:hlinkClick r:id="rId3" action="ppaction://hlinksldjump"/>
              </a:rPr>
              <a:t>Как ты тут оказался?</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p:cNvSpPr txBox="1"/>
          <p:nvPr/>
        </p:nvSpPr>
        <p:spPr>
          <a:xfrm>
            <a:off x="1475656" y="1052736"/>
            <a:ext cx="6480720" cy="1569660"/>
          </a:xfrm>
          <a:prstGeom prst="rect">
            <a:avLst/>
          </a:prstGeom>
          <a:noFill/>
        </p:spPr>
        <p:txBody>
          <a:bodyPr wrap="square" rtlCol="0">
            <a:spAutoFit/>
          </a:bodyPr>
          <a:lstStyle/>
          <a:p>
            <a:r>
              <a:rPr lang="ru-RU" sz="2400" dirty="0" smtClean="0">
                <a:effectLst>
                  <a:outerShdw blurRad="38100" dist="38100" dir="2700000" algn="tl">
                    <a:srgbClr val="000000">
                      <a:alpha val="43137"/>
                    </a:srgbClr>
                  </a:outerShdw>
                </a:effectLst>
              </a:rPr>
              <a:t>«Ну как, это всё Красная революция. Рабочие восстали против царя, а я как аристократ должен был сражатся на стороне Белых. Ну ты же знаешь, кто выиграл</a:t>
            </a:r>
            <a:r>
              <a:rPr lang="ru-RU" sz="2400" dirty="0">
                <a:effectLst>
                  <a:outerShdw blurRad="38100" dist="38100" dir="2700000" algn="tl">
                    <a:srgbClr val="000000">
                      <a:alpha val="43137"/>
                    </a:srgbClr>
                  </a:outerShdw>
                </a:effectLst>
              </a:rPr>
              <a:t>.</a:t>
            </a:r>
            <a:r>
              <a:rPr lang="ru-RU" sz="2400" dirty="0" smtClean="0">
                <a:effectLst>
                  <a:outerShdw blurRad="38100" dist="38100" dir="2700000" algn="tl">
                    <a:srgbClr val="000000">
                      <a:alpha val="43137"/>
                    </a:srgbClr>
                  </a:outerShdw>
                </a:effectLst>
              </a:rPr>
              <a:t>»</a:t>
            </a:r>
            <a:endParaRPr lang="uk-UA" sz="2400" dirty="0">
              <a:effectLst>
                <a:outerShdw blurRad="38100" dist="38100" dir="2700000" algn="tl">
                  <a:srgbClr val="000000">
                    <a:alpha val="43137"/>
                  </a:srgbClr>
                </a:outerShdw>
              </a:effectLst>
            </a:endParaRPr>
          </a:p>
        </p:txBody>
      </p:sp>
      <p:sp>
        <p:nvSpPr>
          <p:cNvPr id="5" name="TextBox 4"/>
          <p:cNvSpPr txBox="1"/>
          <p:nvPr/>
        </p:nvSpPr>
        <p:spPr>
          <a:xfrm>
            <a:off x="959650" y="4866067"/>
            <a:ext cx="2160240" cy="461665"/>
          </a:xfrm>
          <a:prstGeom prst="rect">
            <a:avLst/>
          </a:prstGeom>
          <a:noFill/>
        </p:spPr>
        <p:txBody>
          <a:bodyPr wrap="square" rtlCol="0">
            <a:spAutoFit/>
          </a:bodyPr>
          <a:lstStyle/>
          <a:p>
            <a:r>
              <a:rPr lang="ru-RU" sz="2400" u="sng" dirty="0" smtClean="0">
                <a:hlinkClick r:id="rId2" action="ppaction://hlinksldjump"/>
              </a:rPr>
              <a:t>Кто?</a:t>
            </a:r>
            <a:endParaRPr lang="uk-UA" sz="2400" u="sng" dirty="0"/>
          </a:p>
        </p:txBody>
      </p:sp>
      <p:sp>
        <p:nvSpPr>
          <p:cNvPr id="6" name="TextBox 5"/>
          <p:cNvSpPr txBox="1"/>
          <p:nvPr/>
        </p:nvSpPr>
        <p:spPr>
          <a:xfrm>
            <a:off x="5818358" y="4866067"/>
            <a:ext cx="2570066" cy="830997"/>
          </a:xfrm>
          <a:prstGeom prst="rect">
            <a:avLst/>
          </a:prstGeom>
          <a:noFill/>
        </p:spPr>
        <p:txBody>
          <a:bodyPr wrap="square" rtlCol="0">
            <a:spAutoFit/>
          </a:bodyPr>
          <a:lstStyle/>
          <a:p>
            <a:r>
              <a:rPr lang="ru-RU" sz="2400" u="sng" dirty="0" smtClean="0">
                <a:hlinkClick r:id="rId3" action="ppaction://hlinksldjump"/>
              </a:rPr>
              <a:t>И что произошло с тобой?</a:t>
            </a:r>
            <a:endParaRPr lang="uk-UA" sz="2400" u="sng" dirty="0"/>
          </a:p>
        </p:txBody>
      </p:sp>
    </p:spTree>
    <p:extLst>
      <p:ext uri="{BB962C8B-B14F-4D97-AF65-F5344CB8AC3E}">
        <p14:creationId xmlns:p14="http://schemas.microsoft.com/office/powerpoint/2010/main" val="3382386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1291</TotalTime>
  <Words>8370</Words>
  <Application>Microsoft Office PowerPoint</Application>
  <PresentationFormat>On-screen Show (4:3)</PresentationFormat>
  <Paragraphs>868</Paragraphs>
  <Slides>272</Slides>
  <Notes>0</Notes>
  <HiddenSlides>271</HiddenSlides>
  <MMClips>3</MMClips>
  <ScaleCrop>false</ScaleCrop>
  <HeadingPairs>
    <vt:vector size="4" baseType="variant">
      <vt:variant>
        <vt:lpstr>Theme</vt:lpstr>
      </vt:variant>
      <vt:variant>
        <vt:i4>1</vt:i4>
      </vt:variant>
      <vt:variant>
        <vt:lpstr>Slide Titles</vt:lpstr>
      </vt:variant>
      <vt:variant>
        <vt:i4>272</vt:i4>
      </vt:variant>
    </vt:vector>
  </HeadingPairs>
  <TitlesOfParts>
    <vt:vector size="27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Andruha</dc:creator>
  <cp:lastModifiedBy>Halina</cp:lastModifiedBy>
  <cp:revision>149</cp:revision>
  <dcterms:created xsi:type="dcterms:W3CDTF">2017-11-09T13:58:01Z</dcterms:created>
  <dcterms:modified xsi:type="dcterms:W3CDTF">2018-04-10T14:06:48Z</dcterms:modified>
</cp:coreProperties>
</file>

<file path=docProps/thumbnail.jpeg>
</file>